
<file path=[Content_Types].xml><?xml version="1.0" encoding="utf-8"?>
<Types xmlns="http://schemas.openxmlformats.org/package/2006/content-types">
  <Default ContentType="image/jpeg" Extension="jpg"/>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8.xml"/>
  <Override ContentType="application/vnd.openxmlformats-officedocument.presentationml.notesSlide+xml" PartName="/ppt/notesSlides/notesSlide7.xml"/>
  <Override ContentType="application/vnd.openxmlformats-officedocument.presentationml.notesSlide+xml" PartName="/ppt/notesSlides/notesSlide2.xml"/>
  <Override ContentType="application/vnd.openxmlformats-officedocument.presentationml.notesSlide+xml" PartName="/ppt/notesSlides/notesSlide5.xml"/>
  <Override ContentType="application/vnd.openxmlformats-officedocument.presentationml.notesSlide+xml" PartName="/ppt/notesSlides/notesSlide4.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6.xml"/>
  <Override ContentType="application/vnd.openxmlformats-officedocument.presentationml.slide+xml" PartName="/ppt/slides/slide9.xml"/>
  <Override ContentType="application/vnd.openxmlformats-officedocument.presentationml.slide+xml" PartName="/ppt/slides/slide5.xml"/>
  <Override ContentType="application/vnd.openxmlformats-officedocument.presentationml.slide+xml" PartName="/ppt/slides/slide8.xml"/>
  <Override ContentType="application/vnd.openxmlformats-officedocument.presentationml.slide+xml" PartName="/ppt/slides/slide7.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strictFirstAndLastChars="0" saveSubsetFonts="1">
  <p:sldMasterIdLst>
    <p:sldMasterId id="2147483659"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Lst>
  <p:sldSz cy="5143500" cx="9144000"/>
  <p:notesSz cx="6858000" cy="9144000"/>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11" Type="http://schemas.openxmlformats.org/officeDocument/2006/relationships/slide" Target="slides/slide6.xml"/><Relationship Id="rId10" Type="http://schemas.openxmlformats.org/officeDocument/2006/relationships/slide" Target="slides/slide5.xml"/><Relationship Id="rId13" Type="http://schemas.openxmlformats.org/officeDocument/2006/relationships/slide" Target="slides/slide8.xml"/><Relationship Id="rId12" Type="http://schemas.openxmlformats.org/officeDocument/2006/relationships/slide" Target="slides/slide7.xml"/><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5" Type="http://schemas.openxmlformats.org/officeDocument/2006/relationships/notesMaster" Target="notesMasters/notesMaster1.xml"/><Relationship Id="rId6" Type="http://schemas.openxmlformats.org/officeDocument/2006/relationships/slide" Target="slides/slide1.xml"/><Relationship Id="rId7" Type="http://schemas.openxmlformats.org/officeDocument/2006/relationships/slide" Target="slides/slide2.xml"/><Relationship Id="rId8" Type="http://schemas.openxmlformats.org/officeDocument/2006/relationships/slide" Target="slides/slide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0" name="Shape 50"/>
        <p:cNvGrpSpPr/>
        <p:nvPr/>
      </p:nvGrpSpPr>
      <p:grpSpPr>
        <a:xfrm>
          <a:off x="0" y="0"/>
          <a:ext cx="0" cy="0"/>
          <a:chOff x="0" y="0"/>
          <a:chExt cx="0" cy="0"/>
        </a:xfrm>
      </p:grpSpPr>
      <p:sp>
        <p:nvSpPr>
          <p:cNvPr id="51" name="Google Shape;51;g104c9e4e231_0_8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2" name="Google Shape;52;g104c9e4e231_0_8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3" name="Shape 63"/>
        <p:cNvGrpSpPr/>
        <p:nvPr/>
      </p:nvGrpSpPr>
      <p:grpSpPr>
        <a:xfrm>
          <a:off x="0" y="0"/>
          <a:ext cx="0" cy="0"/>
          <a:chOff x="0" y="0"/>
          <a:chExt cx="0" cy="0"/>
        </a:xfrm>
      </p:grpSpPr>
      <p:sp>
        <p:nvSpPr>
          <p:cNvPr id="64" name="Google Shape;64;g103d1915fb3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5" name="Google Shape;65;g103d1915fb3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2" name="Shape 72"/>
        <p:cNvGrpSpPr/>
        <p:nvPr/>
      </p:nvGrpSpPr>
      <p:grpSpPr>
        <a:xfrm>
          <a:off x="0" y="0"/>
          <a:ext cx="0" cy="0"/>
          <a:chOff x="0" y="0"/>
          <a:chExt cx="0" cy="0"/>
        </a:xfrm>
      </p:grpSpPr>
      <p:sp>
        <p:nvSpPr>
          <p:cNvPr id="73" name="Google Shape;73;g104c9e4e231_0_6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4" name="Google Shape;74;g104c9e4e231_0_6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6" name="Shape 86"/>
        <p:cNvGrpSpPr/>
        <p:nvPr/>
      </p:nvGrpSpPr>
      <p:grpSpPr>
        <a:xfrm>
          <a:off x="0" y="0"/>
          <a:ext cx="0" cy="0"/>
          <a:chOff x="0" y="0"/>
          <a:chExt cx="0" cy="0"/>
        </a:xfrm>
      </p:grpSpPr>
      <p:sp>
        <p:nvSpPr>
          <p:cNvPr id="87" name="Google Shape;87;g104c9e4e231_0_7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8" name="Google Shape;88;g104c9e4e231_0_7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5" name="Shape 95"/>
        <p:cNvGrpSpPr/>
        <p:nvPr/>
      </p:nvGrpSpPr>
      <p:grpSpPr>
        <a:xfrm>
          <a:off x="0" y="0"/>
          <a:ext cx="0" cy="0"/>
          <a:chOff x="0" y="0"/>
          <a:chExt cx="0" cy="0"/>
        </a:xfrm>
      </p:grpSpPr>
      <p:sp>
        <p:nvSpPr>
          <p:cNvPr id="96" name="Google Shape;96;p: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p:spPr>
      </p:sp>
      <p:sp>
        <p:nvSpPr>
          <p:cNvPr id="97" name="Google Shape;97;p: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1" name="Shape 121"/>
        <p:cNvGrpSpPr/>
        <p:nvPr/>
      </p:nvGrpSpPr>
      <p:grpSpPr>
        <a:xfrm>
          <a:off x="0" y="0"/>
          <a:ext cx="0" cy="0"/>
          <a:chOff x="0" y="0"/>
          <a:chExt cx="0" cy="0"/>
        </a:xfrm>
      </p:grpSpPr>
      <p:sp>
        <p:nvSpPr>
          <p:cNvPr id="122" name="Google Shape;122;g103d1915fb3_0_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23" name="Google Shape;123;g103d1915fb3_0_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0" name="Shape 130"/>
        <p:cNvGrpSpPr/>
        <p:nvPr/>
      </p:nvGrpSpPr>
      <p:grpSpPr>
        <a:xfrm>
          <a:off x="0" y="0"/>
          <a:ext cx="0" cy="0"/>
          <a:chOff x="0" y="0"/>
          <a:chExt cx="0" cy="0"/>
        </a:xfrm>
      </p:grpSpPr>
      <p:sp>
        <p:nvSpPr>
          <p:cNvPr id="131" name="Google Shape;131;g103d1915fb3_0_7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32" name="Google Shape;132;g103d1915fb3_0_7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6" name="Shape 136"/>
        <p:cNvGrpSpPr/>
        <p:nvPr/>
      </p:nvGrpSpPr>
      <p:grpSpPr>
        <a:xfrm>
          <a:off x="0" y="0"/>
          <a:ext cx="0" cy="0"/>
          <a:chOff x="0" y="0"/>
          <a:chExt cx="0" cy="0"/>
        </a:xfrm>
      </p:grpSpPr>
      <p:sp>
        <p:nvSpPr>
          <p:cNvPr id="137" name="Google Shape;137;g103d1915fb3_0_2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38" name="Google Shape;138;g103d1915fb3_0_2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6" name="Shape 146"/>
        <p:cNvGrpSpPr/>
        <p:nvPr/>
      </p:nvGrpSpPr>
      <p:grpSpPr>
        <a:xfrm>
          <a:off x="0" y="0"/>
          <a:ext cx="0" cy="0"/>
          <a:chOff x="0" y="0"/>
          <a:chExt cx="0" cy="0"/>
        </a:xfrm>
      </p:grpSpPr>
      <p:sp>
        <p:nvSpPr>
          <p:cNvPr id="147" name="Google Shape;147;g103d1915fb3_0_1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48" name="Google Shape;148;g103d1915fb3_0_1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9" name="Shape 9"/>
        <p:cNvGrpSpPr/>
        <p:nvPr/>
      </p:nvGrpSpPr>
      <p:grpSpPr>
        <a:xfrm>
          <a:off x="0" y="0"/>
          <a:ext cx="0" cy="0"/>
          <a:chOff x="0" y="0"/>
          <a:chExt cx="0" cy="0"/>
        </a:xfrm>
      </p:grpSpPr>
      <p:sp>
        <p:nvSpPr>
          <p:cNvPr id="10" name="Google Shape;10;p2"/>
          <p:cNvSpPr txBox="1"/>
          <p:nvPr>
            <p:ph type="ctrTitle"/>
          </p:nvPr>
        </p:nvSpPr>
        <p:spPr>
          <a:xfrm>
            <a:off x="311708" y="744575"/>
            <a:ext cx="8520600" cy="2052600"/>
          </a:xfrm>
          <a:prstGeom prst="rect">
            <a:avLst/>
          </a:prstGeom>
        </p:spPr>
        <p:txBody>
          <a:bodyPr anchorCtr="0" anchor="b" bIns="91425" lIns="91425" spcFirstLastPara="1" rIns="91425" wrap="square" tIns="91425">
            <a:norm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p:txBody>
      </p:sp>
      <p:sp>
        <p:nvSpPr>
          <p:cNvPr id="11" name="Google Shape;11;p2"/>
          <p:cNvSpPr txBox="1"/>
          <p:nvPr>
            <p:ph idx="1" type="subTitle"/>
          </p:nvPr>
        </p:nvSpPr>
        <p:spPr>
          <a:xfrm>
            <a:off x="311700" y="2834125"/>
            <a:ext cx="8520600" cy="7926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p:txBody>
      </p:sp>
      <p:sp>
        <p:nvSpPr>
          <p:cNvPr id="12" name="Google Shape;12;p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44" name="Shape 44"/>
        <p:cNvGrpSpPr/>
        <p:nvPr/>
      </p:nvGrpSpPr>
      <p:grpSpPr>
        <a:xfrm>
          <a:off x="0" y="0"/>
          <a:ext cx="0" cy="0"/>
          <a:chOff x="0" y="0"/>
          <a:chExt cx="0" cy="0"/>
        </a:xfrm>
      </p:grpSpPr>
      <p:sp>
        <p:nvSpPr>
          <p:cNvPr id="45" name="Google Shape;45;p11"/>
          <p:cNvSpPr txBox="1"/>
          <p:nvPr>
            <p:ph hasCustomPrompt="1" type="title"/>
          </p:nvPr>
        </p:nvSpPr>
        <p:spPr>
          <a:xfrm>
            <a:off x="311700" y="1106125"/>
            <a:ext cx="8520600" cy="1963500"/>
          </a:xfrm>
          <a:prstGeom prst="rect">
            <a:avLst/>
          </a:prstGeom>
        </p:spPr>
        <p:txBody>
          <a:bodyPr anchorCtr="0" anchor="b" bIns="91425" lIns="91425" spcFirstLastPara="1" rIns="91425" wrap="square" tIns="91425">
            <a:norm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p:nvPr>
            <p:ph idx="1" type="body"/>
          </p:nvPr>
        </p:nvSpPr>
        <p:spPr>
          <a:xfrm>
            <a:off x="311700" y="3152225"/>
            <a:ext cx="8520600" cy="1300800"/>
          </a:xfrm>
          <a:prstGeom prst="rect">
            <a:avLst/>
          </a:prstGeom>
        </p:spPr>
        <p:txBody>
          <a:bodyPr anchorCtr="0" anchor="t" bIns="91425" lIns="91425" spcFirstLastPara="1" rIns="91425" wrap="square" tIns="91425">
            <a:normAutofit/>
          </a:bodyPr>
          <a:lstStyle>
            <a:lvl1pPr indent="-342900" lvl="0" marL="457200" algn="ctr">
              <a:spcBef>
                <a:spcPts val="0"/>
              </a:spcBef>
              <a:spcAft>
                <a:spcPts val="0"/>
              </a:spcAft>
              <a:buSzPts val="1800"/>
              <a:buChar char="●"/>
              <a:defRPr/>
            </a:lvl1pPr>
            <a:lvl2pPr indent="-317500" lvl="1" marL="914400" algn="ctr">
              <a:spcBef>
                <a:spcPts val="0"/>
              </a:spcBef>
              <a:spcAft>
                <a:spcPts val="0"/>
              </a:spcAft>
              <a:buSzPts val="1400"/>
              <a:buChar char="○"/>
              <a:defRPr/>
            </a:lvl2pPr>
            <a:lvl3pPr indent="-317500" lvl="2" marL="1371600" algn="ctr">
              <a:spcBef>
                <a:spcPts val="0"/>
              </a:spcBef>
              <a:spcAft>
                <a:spcPts val="0"/>
              </a:spcAft>
              <a:buSzPts val="1400"/>
              <a:buChar char="■"/>
              <a:defRPr/>
            </a:lvl3pPr>
            <a:lvl4pPr indent="-317500" lvl="3" marL="1828800" algn="ctr">
              <a:spcBef>
                <a:spcPts val="0"/>
              </a:spcBef>
              <a:spcAft>
                <a:spcPts val="0"/>
              </a:spcAft>
              <a:buSzPts val="1400"/>
              <a:buChar char="●"/>
              <a:defRPr/>
            </a:lvl4pPr>
            <a:lvl5pPr indent="-317500" lvl="4" marL="2286000" algn="ctr">
              <a:spcBef>
                <a:spcPts val="0"/>
              </a:spcBef>
              <a:spcAft>
                <a:spcPts val="0"/>
              </a:spcAft>
              <a:buSzPts val="1400"/>
              <a:buChar char="○"/>
              <a:defRPr/>
            </a:lvl5pPr>
            <a:lvl6pPr indent="-317500" lvl="5" marL="2743200" algn="ctr">
              <a:spcBef>
                <a:spcPts val="0"/>
              </a:spcBef>
              <a:spcAft>
                <a:spcPts val="0"/>
              </a:spcAft>
              <a:buSzPts val="1400"/>
              <a:buChar char="■"/>
              <a:defRPr/>
            </a:lvl6pPr>
            <a:lvl7pPr indent="-317500" lvl="6" marL="3200400" algn="ctr">
              <a:spcBef>
                <a:spcPts val="0"/>
              </a:spcBef>
              <a:spcAft>
                <a:spcPts val="0"/>
              </a:spcAft>
              <a:buSzPts val="1400"/>
              <a:buChar char="●"/>
              <a:defRPr/>
            </a:lvl7pPr>
            <a:lvl8pPr indent="-317500" lvl="7" marL="3657600" algn="ctr">
              <a:spcBef>
                <a:spcPts val="0"/>
              </a:spcBef>
              <a:spcAft>
                <a:spcPts val="0"/>
              </a:spcAft>
              <a:buSzPts val="1400"/>
              <a:buChar char="○"/>
              <a:defRPr/>
            </a:lvl8pPr>
            <a:lvl9pPr indent="-317500" lvl="8" marL="4114800" algn="ctr">
              <a:spcBef>
                <a:spcPts val="0"/>
              </a:spcBef>
              <a:spcAft>
                <a:spcPts val="0"/>
              </a:spcAft>
              <a:buSzPts val="1400"/>
              <a:buChar char="■"/>
              <a:defRPr/>
            </a:lvl9pPr>
          </a:lstStyle>
          <a:p/>
        </p:txBody>
      </p:sp>
      <p:sp>
        <p:nvSpPr>
          <p:cNvPr id="47" name="Google Shape;47;p11"/>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48" name="Shape 48"/>
        <p:cNvGrpSpPr/>
        <p:nvPr/>
      </p:nvGrpSpPr>
      <p:grpSpPr>
        <a:xfrm>
          <a:off x="0" y="0"/>
          <a:ext cx="0" cy="0"/>
          <a:chOff x="0" y="0"/>
          <a:chExt cx="0" cy="0"/>
        </a:xfrm>
      </p:grpSpPr>
      <p:sp>
        <p:nvSpPr>
          <p:cNvPr id="49" name="Google Shape;49;p1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3" name="Shape 13"/>
        <p:cNvGrpSpPr/>
        <p:nvPr/>
      </p:nvGrpSpPr>
      <p:grpSpPr>
        <a:xfrm>
          <a:off x="0" y="0"/>
          <a:ext cx="0" cy="0"/>
          <a:chOff x="0" y="0"/>
          <a:chExt cx="0" cy="0"/>
        </a:xfrm>
      </p:grpSpPr>
      <p:sp>
        <p:nvSpPr>
          <p:cNvPr id="14" name="Google Shape;14;p3"/>
          <p:cNvSpPr txBox="1"/>
          <p:nvPr>
            <p:ph type="title"/>
          </p:nvPr>
        </p:nvSpPr>
        <p:spPr>
          <a:xfrm>
            <a:off x="311700" y="2150850"/>
            <a:ext cx="8520600" cy="841800"/>
          </a:xfrm>
          <a:prstGeom prst="rect">
            <a:avLst/>
          </a:prstGeom>
        </p:spPr>
        <p:txBody>
          <a:bodyPr anchorCtr="0" anchor="ctr" bIns="91425" lIns="91425" spcFirstLastPara="1" rIns="91425" wrap="square" tIns="91425">
            <a:norm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p:txBody>
      </p:sp>
      <p:sp>
        <p:nvSpPr>
          <p:cNvPr id="15" name="Google Shape;15;p3"/>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16" name="Shape 16"/>
        <p:cNvGrpSpPr/>
        <p:nvPr/>
      </p:nvGrpSpPr>
      <p:grpSpPr>
        <a:xfrm>
          <a:off x="0" y="0"/>
          <a:ext cx="0" cy="0"/>
          <a:chOff x="0" y="0"/>
          <a:chExt cx="0" cy="0"/>
        </a:xfrm>
      </p:grpSpPr>
      <p:sp>
        <p:nvSpPr>
          <p:cNvPr id="17" name="Google Shape;17;p4"/>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18" name="Google Shape;18;p4"/>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lvl1pPr indent="-342900" lvl="0" marL="457200">
              <a:spcBef>
                <a:spcPts val="0"/>
              </a:spcBef>
              <a:spcAft>
                <a:spcPts val="0"/>
              </a:spcAft>
              <a:buSzPts val="1800"/>
              <a:buChar char="●"/>
              <a:defRPr/>
            </a:lvl1pPr>
            <a:lvl2pPr indent="-317500" lvl="1" marL="914400">
              <a:spcBef>
                <a:spcPts val="0"/>
              </a:spcBef>
              <a:spcAft>
                <a:spcPts val="0"/>
              </a:spcAft>
              <a:buSzPts val="1400"/>
              <a:buChar char="○"/>
              <a:defRPr/>
            </a:lvl2pPr>
            <a:lvl3pPr indent="-317500" lvl="2" marL="1371600">
              <a:spcBef>
                <a:spcPts val="0"/>
              </a:spcBef>
              <a:spcAft>
                <a:spcPts val="0"/>
              </a:spcAft>
              <a:buSzPts val="1400"/>
              <a:buChar char="■"/>
              <a:defRPr/>
            </a:lvl3pPr>
            <a:lvl4pPr indent="-317500" lvl="3" marL="1828800">
              <a:spcBef>
                <a:spcPts val="0"/>
              </a:spcBef>
              <a:spcAft>
                <a:spcPts val="0"/>
              </a:spcAft>
              <a:buSzPts val="1400"/>
              <a:buChar char="●"/>
              <a:defRPr/>
            </a:lvl4pPr>
            <a:lvl5pPr indent="-317500" lvl="4" marL="2286000">
              <a:spcBef>
                <a:spcPts val="0"/>
              </a:spcBef>
              <a:spcAft>
                <a:spcPts val="0"/>
              </a:spcAft>
              <a:buSzPts val="1400"/>
              <a:buChar char="○"/>
              <a:defRPr/>
            </a:lvl5pPr>
            <a:lvl6pPr indent="-317500" lvl="5" marL="2743200">
              <a:spcBef>
                <a:spcPts val="0"/>
              </a:spcBef>
              <a:spcAft>
                <a:spcPts val="0"/>
              </a:spcAft>
              <a:buSzPts val="1400"/>
              <a:buChar char="■"/>
              <a:defRPr/>
            </a:lvl6pPr>
            <a:lvl7pPr indent="-317500" lvl="6" marL="3200400">
              <a:spcBef>
                <a:spcPts val="0"/>
              </a:spcBef>
              <a:spcAft>
                <a:spcPts val="0"/>
              </a:spcAft>
              <a:buSzPts val="1400"/>
              <a:buChar char="●"/>
              <a:defRPr/>
            </a:lvl7pPr>
            <a:lvl8pPr indent="-317500" lvl="7" marL="3657600">
              <a:spcBef>
                <a:spcPts val="0"/>
              </a:spcBef>
              <a:spcAft>
                <a:spcPts val="0"/>
              </a:spcAft>
              <a:buSzPts val="1400"/>
              <a:buChar char="○"/>
              <a:defRPr/>
            </a:lvl8pPr>
            <a:lvl9pPr indent="-317500" lvl="8" marL="4114800">
              <a:spcBef>
                <a:spcPts val="0"/>
              </a:spcBef>
              <a:spcAft>
                <a:spcPts val="0"/>
              </a:spcAft>
              <a:buSzPts val="1400"/>
              <a:buChar char="■"/>
              <a:defRPr/>
            </a:lvl9pPr>
          </a:lstStyle>
          <a:p/>
        </p:txBody>
      </p:sp>
      <p:sp>
        <p:nvSpPr>
          <p:cNvPr id="19" name="Google Shape;19;p4"/>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20" name="Shape 20"/>
        <p:cNvGrpSpPr/>
        <p:nvPr/>
      </p:nvGrpSpPr>
      <p:grpSpPr>
        <a:xfrm>
          <a:off x="0" y="0"/>
          <a:ext cx="0" cy="0"/>
          <a:chOff x="0" y="0"/>
          <a:chExt cx="0" cy="0"/>
        </a:xfrm>
      </p:grpSpPr>
      <p:sp>
        <p:nvSpPr>
          <p:cNvPr id="21" name="Google Shape;21;p5"/>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2" name="Google Shape;22;p5"/>
          <p:cNvSpPr txBox="1"/>
          <p:nvPr>
            <p:ph idx="1" type="body"/>
          </p:nvPr>
        </p:nvSpPr>
        <p:spPr>
          <a:xfrm>
            <a:off x="311700" y="1152475"/>
            <a:ext cx="3999900" cy="34164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23" name="Google Shape;23;p5"/>
          <p:cNvSpPr txBox="1"/>
          <p:nvPr>
            <p:ph idx="2" type="body"/>
          </p:nvPr>
        </p:nvSpPr>
        <p:spPr>
          <a:xfrm>
            <a:off x="4832400" y="1152475"/>
            <a:ext cx="3999900" cy="34164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24" name="Google Shape;24;p5"/>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25" name="Shape 25"/>
        <p:cNvGrpSpPr/>
        <p:nvPr/>
      </p:nvGrpSpPr>
      <p:grpSpPr>
        <a:xfrm>
          <a:off x="0" y="0"/>
          <a:ext cx="0" cy="0"/>
          <a:chOff x="0" y="0"/>
          <a:chExt cx="0" cy="0"/>
        </a:xfrm>
      </p:grpSpPr>
      <p:sp>
        <p:nvSpPr>
          <p:cNvPr id="26" name="Google Shape;26;p6"/>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7" name="Google Shape;27;p6"/>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28" name="Shape 28"/>
        <p:cNvGrpSpPr/>
        <p:nvPr/>
      </p:nvGrpSpPr>
      <p:grpSpPr>
        <a:xfrm>
          <a:off x="0" y="0"/>
          <a:ext cx="0" cy="0"/>
          <a:chOff x="0" y="0"/>
          <a:chExt cx="0" cy="0"/>
        </a:xfrm>
      </p:grpSpPr>
      <p:sp>
        <p:nvSpPr>
          <p:cNvPr id="29" name="Google Shape;29;p7"/>
          <p:cNvSpPr txBox="1"/>
          <p:nvPr>
            <p:ph type="title"/>
          </p:nvPr>
        </p:nvSpPr>
        <p:spPr>
          <a:xfrm>
            <a:off x="311700" y="555600"/>
            <a:ext cx="2808000" cy="755700"/>
          </a:xfrm>
          <a:prstGeom prst="rect">
            <a:avLst/>
          </a:prstGeom>
        </p:spPr>
        <p:txBody>
          <a:bodyPr anchorCtr="0" anchor="b" bIns="91425" lIns="91425" spcFirstLastPara="1" rIns="91425" wrap="square" tIns="91425">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30" name="Google Shape;30;p7"/>
          <p:cNvSpPr txBox="1"/>
          <p:nvPr>
            <p:ph idx="1" type="body"/>
          </p:nvPr>
        </p:nvSpPr>
        <p:spPr>
          <a:xfrm>
            <a:off x="311700" y="1389600"/>
            <a:ext cx="2808000" cy="3179400"/>
          </a:xfrm>
          <a:prstGeom prst="rect">
            <a:avLst/>
          </a:prstGeom>
        </p:spPr>
        <p:txBody>
          <a:bodyPr anchorCtr="0" anchor="t" bIns="91425" lIns="91425" spcFirstLastPara="1" rIns="91425" wrap="square" tIns="91425">
            <a:normAutofit/>
          </a:bodyPr>
          <a:lstStyle>
            <a:lvl1pPr indent="-304800" lvl="0" marL="457200">
              <a:spcBef>
                <a:spcPts val="0"/>
              </a:spcBef>
              <a:spcAft>
                <a:spcPts val="0"/>
              </a:spcAft>
              <a:buSzPts val="1200"/>
              <a:buChar char="●"/>
              <a:defRPr sz="12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31" name="Google Shape;31;p7"/>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32" name="Shape 32"/>
        <p:cNvGrpSpPr/>
        <p:nvPr/>
      </p:nvGrpSpPr>
      <p:grpSpPr>
        <a:xfrm>
          <a:off x="0" y="0"/>
          <a:ext cx="0" cy="0"/>
          <a:chOff x="0" y="0"/>
          <a:chExt cx="0" cy="0"/>
        </a:xfrm>
      </p:grpSpPr>
      <p:sp>
        <p:nvSpPr>
          <p:cNvPr id="33" name="Google Shape;33;p8"/>
          <p:cNvSpPr txBox="1"/>
          <p:nvPr>
            <p:ph type="title"/>
          </p:nvPr>
        </p:nvSpPr>
        <p:spPr>
          <a:xfrm>
            <a:off x="490250" y="450150"/>
            <a:ext cx="6367800" cy="4090800"/>
          </a:xfrm>
          <a:prstGeom prst="rect">
            <a:avLst/>
          </a:prstGeom>
        </p:spPr>
        <p:txBody>
          <a:bodyPr anchorCtr="0" anchor="ctr" bIns="91425" lIns="91425" spcFirstLastPara="1" rIns="91425" wrap="square" tIns="91425">
            <a:norm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p:txBody>
      </p:sp>
      <p:sp>
        <p:nvSpPr>
          <p:cNvPr id="34" name="Google Shape;34;p8"/>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35" name="Shape 35"/>
        <p:cNvGrpSpPr/>
        <p:nvPr/>
      </p:nvGrpSpPr>
      <p:grpSpPr>
        <a:xfrm>
          <a:off x="0" y="0"/>
          <a:ext cx="0" cy="0"/>
          <a:chOff x="0" y="0"/>
          <a:chExt cx="0" cy="0"/>
        </a:xfrm>
      </p:grpSpPr>
      <p:sp>
        <p:nvSpPr>
          <p:cNvPr id="36" name="Google Shape;36;p9"/>
          <p:cNvSpPr/>
          <p:nvPr/>
        </p:nvSpPr>
        <p:spPr>
          <a:xfrm>
            <a:off x="4572000" y="25"/>
            <a:ext cx="4572000" cy="5143500"/>
          </a:xfrm>
          <a:prstGeom prst="rect">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 name="Google Shape;37;p9"/>
          <p:cNvSpPr txBox="1"/>
          <p:nvPr>
            <p:ph type="title"/>
          </p:nvPr>
        </p:nvSpPr>
        <p:spPr>
          <a:xfrm>
            <a:off x="265500" y="1233175"/>
            <a:ext cx="4045200" cy="1482300"/>
          </a:xfrm>
          <a:prstGeom prst="rect">
            <a:avLst/>
          </a:prstGeom>
        </p:spPr>
        <p:txBody>
          <a:bodyPr anchorCtr="0" anchor="b" bIns="91425" lIns="91425" spcFirstLastPara="1" rIns="91425" wrap="square" tIns="91425">
            <a:norm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p:txBody>
      </p:sp>
      <p:sp>
        <p:nvSpPr>
          <p:cNvPr id="38" name="Google Shape;38;p9"/>
          <p:cNvSpPr txBox="1"/>
          <p:nvPr>
            <p:ph idx="1" type="subTitle"/>
          </p:nvPr>
        </p:nvSpPr>
        <p:spPr>
          <a:xfrm>
            <a:off x="265500" y="2803075"/>
            <a:ext cx="4045200" cy="12351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39" name="Google Shape;39;p9"/>
          <p:cNvSpPr txBox="1"/>
          <p:nvPr>
            <p:ph idx="2" type="body"/>
          </p:nvPr>
        </p:nvSpPr>
        <p:spPr>
          <a:xfrm>
            <a:off x="4939500" y="724200"/>
            <a:ext cx="3837000" cy="3695100"/>
          </a:xfrm>
          <a:prstGeom prst="rect">
            <a:avLst/>
          </a:prstGeom>
        </p:spPr>
        <p:txBody>
          <a:bodyPr anchorCtr="0" anchor="ctr" bIns="91425" lIns="91425" spcFirstLastPara="1" rIns="91425" wrap="square" tIns="91425">
            <a:normAutofit/>
          </a:bodyPr>
          <a:lstStyle>
            <a:lvl1pPr indent="-342900" lvl="0" marL="457200">
              <a:spcBef>
                <a:spcPts val="0"/>
              </a:spcBef>
              <a:spcAft>
                <a:spcPts val="0"/>
              </a:spcAft>
              <a:buClr>
                <a:schemeClr val="dk1"/>
              </a:buClr>
              <a:buSzPts val="1800"/>
              <a:buChar char="●"/>
              <a:defRPr>
                <a:solidFill>
                  <a:schemeClr val="dk1"/>
                </a:solidFill>
              </a:defRPr>
            </a:lvl1pPr>
            <a:lvl2pPr indent="-317500" lvl="1" marL="914400">
              <a:spcBef>
                <a:spcPts val="0"/>
              </a:spcBef>
              <a:spcAft>
                <a:spcPts val="0"/>
              </a:spcAft>
              <a:buClr>
                <a:schemeClr val="dk1"/>
              </a:buClr>
              <a:buSzPts val="1400"/>
              <a:buChar char="○"/>
              <a:defRPr>
                <a:solidFill>
                  <a:schemeClr val="dk1"/>
                </a:solidFill>
              </a:defRPr>
            </a:lvl2pPr>
            <a:lvl3pPr indent="-317500" lvl="2" marL="1371600">
              <a:spcBef>
                <a:spcPts val="0"/>
              </a:spcBef>
              <a:spcAft>
                <a:spcPts val="0"/>
              </a:spcAft>
              <a:buClr>
                <a:schemeClr val="dk1"/>
              </a:buClr>
              <a:buSzPts val="1400"/>
              <a:buChar char="■"/>
              <a:defRPr>
                <a:solidFill>
                  <a:schemeClr val="dk1"/>
                </a:solidFill>
              </a:defRPr>
            </a:lvl3pPr>
            <a:lvl4pPr indent="-317500" lvl="3" marL="1828800">
              <a:spcBef>
                <a:spcPts val="0"/>
              </a:spcBef>
              <a:spcAft>
                <a:spcPts val="0"/>
              </a:spcAft>
              <a:buClr>
                <a:schemeClr val="dk1"/>
              </a:buClr>
              <a:buSzPts val="1400"/>
              <a:buChar char="●"/>
              <a:defRPr>
                <a:solidFill>
                  <a:schemeClr val="dk1"/>
                </a:solidFill>
              </a:defRPr>
            </a:lvl4pPr>
            <a:lvl5pPr indent="-317500" lvl="4" marL="2286000">
              <a:spcBef>
                <a:spcPts val="0"/>
              </a:spcBef>
              <a:spcAft>
                <a:spcPts val="0"/>
              </a:spcAft>
              <a:buClr>
                <a:schemeClr val="dk1"/>
              </a:buClr>
              <a:buSzPts val="1400"/>
              <a:buChar char="○"/>
              <a:defRPr>
                <a:solidFill>
                  <a:schemeClr val="dk1"/>
                </a:solidFill>
              </a:defRPr>
            </a:lvl5pPr>
            <a:lvl6pPr indent="-317500" lvl="5" marL="2743200">
              <a:spcBef>
                <a:spcPts val="0"/>
              </a:spcBef>
              <a:spcAft>
                <a:spcPts val="0"/>
              </a:spcAft>
              <a:buClr>
                <a:schemeClr val="dk1"/>
              </a:buClr>
              <a:buSzPts val="1400"/>
              <a:buChar char="■"/>
              <a:defRPr>
                <a:solidFill>
                  <a:schemeClr val="dk1"/>
                </a:solidFill>
              </a:defRPr>
            </a:lvl6pPr>
            <a:lvl7pPr indent="-317500" lvl="6" marL="3200400">
              <a:spcBef>
                <a:spcPts val="0"/>
              </a:spcBef>
              <a:spcAft>
                <a:spcPts val="0"/>
              </a:spcAft>
              <a:buClr>
                <a:schemeClr val="dk1"/>
              </a:buClr>
              <a:buSzPts val="1400"/>
              <a:buChar char="●"/>
              <a:defRPr>
                <a:solidFill>
                  <a:schemeClr val="dk1"/>
                </a:solidFill>
              </a:defRPr>
            </a:lvl7pPr>
            <a:lvl8pPr indent="-317500" lvl="7" marL="3657600">
              <a:spcBef>
                <a:spcPts val="0"/>
              </a:spcBef>
              <a:spcAft>
                <a:spcPts val="0"/>
              </a:spcAft>
              <a:buClr>
                <a:schemeClr val="dk1"/>
              </a:buClr>
              <a:buSzPts val="1400"/>
              <a:buChar char="○"/>
              <a:defRPr>
                <a:solidFill>
                  <a:schemeClr val="dk1"/>
                </a:solidFill>
              </a:defRPr>
            </a:lvl8pPr>
            <a:lvl9pPr indent="-317500" lvl="8" marL="4114800">
              <a:spcBef>
                <a:spcPts val="0"/>
              </a:spcBef>
              <a:spcAft>
                <a:spcPts val="0"/>
              </a:spcAft>
              <a:buClr>
                <a:schemeClr val="dk1"/>
              </a:buClr>
              <a:buSzPts val="1400"/>
              <a:buChar char="■"/>
              <a:defRPr>
                <a:solidFill>
                  <a:schemeClr val="dk1"/>
                </a:solidFill>
              </a:defRPr>
            </a:lvl9pPr>
          </a:lstStyle>
          <a:p/>
        </p:txBody>
      </p:sp>
      <p:sp>
        <p:nvSpPr>
          <p:cNvPr id="40" name="Google Shape;40;p9"/>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41" name="Shape 41"/>
        <p:cNvGrpSpPr/>
        <p:nvPr/>
      </p:nvGrpSpPr>
      <p:grpSpPr>
        <a:xfrm>
          <a:off x="0" y="0"/>
          <a:ext cx="0" cy="0"/>
          <a:chOff x="0" y="0"/>
          <a:chExt cx="0" cy="0"/>
        </a:xfrm>
      </p:grpSpPr>
      <p:sp>
        <p:nvSpPr>
          <p:cNvPr id="42" name="Google Shape;42;p10"/>
          <p:cNvSpPr txBox="1"/>
          <p:nvPr>
            <p:ph idx="1" type="body"/>
          </p:nvPr>
        </p:nvSpPr>
        <p:spPr>
          <a:xfrm>
            <a:off x="311700" y="4230575"/>
            <a:ext cx="5998800" cy="605100"/>
          </a:xfrm>
          <a:prstGeom prst="rect">
            <a:avLst/>
          </a:prstGeom>
        </p:spPr>
        <p:txBody>
          <a:bodyPr anchorCtr="0" anchor="ctr" bIns="91425" lIns="91425" spcFirstLastPara="1" rIns="91425" wrap="square" tIns="91425">
            <a:normAutofit/>
          </a:bodyPr>
          <a:lstStyle>
            <a:lvl1pPr indent="-228600" lvl="0" marL="457200">
              <a:lnSpc>
                <a:spcPct val="100000"/>
              </a:lnSpc>
              <a:spcBef>
                <a:spcPts val="0"/>
              </a:spcBef>
              <a:spcAft>
                <a:spcPts val="0"/>
              </a:spcAft>
              <a:buSzPts val="1800"/>
              <a:buNone/>
              <a:defRPr/>
            </a:lvl1pPr>
          </a:lstStyle>
          <a:p/>
        </p:txBody>
      </p:sp>
      <p:sp>
        <p:nvSpPr>
          <p:cNvPr id="43" name="Google Shape;43;p10"/>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1.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dark-2">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p:txBody>
      </p:sp>
      <p:sp>
        <p:nvSpPr>
          <p:cNvPr id="7" name="Google Shape;7;p1"/>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rmAutofit/>
          </a:bodyPr>
          <a:lstStyle>
            <a:lvl1pPr indent="-342900" lvl="0" marL="457200">
              <a:lnSpc>
                <a:spcPct val="115000"/>
              </a:lnSpc>
              <a:spcBef>
                <a:spcPts val="0"/>
              </a:spcBef>
              <a:spcAft>
                <a:spcPts val="0"/>
              </a:spcAft>
              <a:buClr>
                <a:schemeClr val="lt2"/>
              </a:buClr>
              <a:buSzPts val="1800"/>
              <a:buChar char="●"/>
              <a:defRPr sz="1800">
                <a:solidFill>
                  <a:schemeClr val="lt2"/>
                </a:solidFill>
              </a:defRPr>
            </a:lvl1pPr>
            <a:lvl2pPr indent="-317500" lvl="1" marL="914400">
              <a:lnSpc>
                <a:spcPct val="115000"/>
              </a:lnSpc>
              <a:spcBef>
                <a:spcPts val="0"/>
              </a:spcBef>
              <a:spcAft>
                <a:spcPts val="0"/>
              </a:spcAft>
              <a:buClr>
                <a:schemeClr val="lt2"/>
              </a:buClr>
              <a:buSzPts val="1400"/>
              <a:buChar char="○"/>
              <a:defRPr>
                <a:solidFill>
                  <a:schemeClr val="lt2"/>
                </a:solidFill>
              </a:defRPr>
            </a:lvl2pPr>
            <a:lvl3pPr indent="-317500" lvl="2" marL="1371600">
              <a:lnSpc>
                <a:spcPct val="115000"/>
              </a:lnSpc>
              <a:spcBef>
                <a:spcPts val="0"/>
              </a:spcBef>
              <a:spcAft>
                <a:spcPts val="0"/>
              </a:spcAft>
              <a:buClr>
                <a:schemeClr val="lt2"/>
              </a:buClr>
              <a:buSzPts val="1400"/>
              <a:buChar char="■"/>
              <a:defRPr>
                <a:solidFill>
                  <a:schemeClr val="lt2"/>
                </a:solidFill>
              </a:defRPr>
            </a:lvl3pPr>
            <a:lvl4pPr indent="-317500" lvl="3" marL="1828800">
              <a:lnSpc>
                <a:spcPct val="115000"/>
              </a:lnSpc>
              <a:spcBef>
                <a:spcPts val="0"/>
              </a:spcBef>
              <a:spcAft>
                <a:spcPts val="0"/>
              </a:spcAft>
              <a:buClr>
                <a:schemeClr val="lt2"/>
              </a:buClr>
              <a:buSzPts val="1400"/>
              <a:buChar char="●"/>
              <a:defRPr>
                <a:solidFill>
                  <a:schemeClr val="lt2"/>
                </a:solidFill>
              </a:defRPr>
            </a:lvl4pPr>
            <a:lvl5pPr indent="-317500" lvl="4" marL="2286000">
              <a:lnSpc>
                <a:spcPct val="115000"/>
              </a:lnSpc>
              <a:spcBef>
                <a:spcPts val="0"/>
              </a:spcBef>
              <a:spcAft>
                <a:spcPts val="0"/>
              </a:spcAft>
              <a:buClr>
                <a:schemeClr val="lt2"/>
              </a:buClr>
              <a:buSzPts val="1400"/>
              <a:buChar char="○"/>
              <a:defRPr>
                <a:solidFill>
                  <a:schemeClr val="lt2"/>
                </a:solidFill>
              </a:defRPr>
            </a:lvl5pPr>
            <a:lvl6pPr indent="-317500" lvl="5" marL="2743200">
              <a:lnSpc>
                <a:spcPct val="115000"/>
              </a:lnSpc>
              <a:spcBef>
                <a:spcPts val="0"/>
              </a:spcBef>
              <a:spcAft>
                <a:spcPts val="0"/>
              </a:spcAft>
              <a:buClr>
                <a:schemeClr val="lt2"/>
              </a:buClr>
              <a:buSzPts val="1400"/>
              <a:buChar char="■"/>
              <a:defRPr>
                <a:solidFill>
                  <a:schemeClr val="lt2"/>
                </a:solidFill>
              </a:defRPr>
            </a:lvl6pPr>
            <a:lvl7pPr indent="-317500" lvl="6" marL="3200400">
              <a:lnSpc>
                <a:spcPct val="115000"/>
              </a:lnSpc>
              <a:spcBef>
                <a:spcPts val="0"/>
              </a:spcBef>
              <a:spcAft>
                <a:spcPts val="0"/>
              </a:spcAft>
              <a:buClr>
                <a:schemeClr val="lt2"/>
              </a:buClr>
              <a:buSzPts val="1400"/>
              <a:buChar char="●"/>
              <a:defRPr>
                <a:solidFill>
                  <a:schemeClr val="lt2"/>
                </a:solidFill>
              </a:defRPr>
            </a:lvl7pPr>
            <a:lvl8pPr indent="-317500" lvl="7" marL="3657600">
              <a:lnSpc>
                <a:spcPct val="115000"/>
              </a:lnSpc>
              <a:spcBef>
                <a:spcPts val="0"/>
              </a:spcBef>
              <a:spcAft>
                <a:spcPts val="0"/>
              </a:spcAft>
              <a:buClr>
                <a:schemeClr val="lt2"/>
              </a:buClr>
              <a:buSzPts val="1400"/>
              <a:buChar char="○"/>
              <a:defRPr>
                <a:solidFill>
                  <a:schemeClr val="lt2"/>
                </a:solidFill>
              </a:defRPr>
            </a:lvl8pPr>
            <a:lvl9pPr indent="-317500" lvl="8" marL="4114800">
              <a:lnSpc>
                <a:spcPct val="115000"/>
              </a:lnSpc>
              <a:spcBef>
                <a:spcPts val="0"/>
              </a:spcBef>
              <a:spcAft>
                <a:spcPts val="0"/>
              </a:spcAft>
              <a:buClr>
                <a:schemeClr val="lt2"/>
              </a:buClr>
              <a:buSzPts val="1400"/>
              <a:buChar char="■"/>
              <a:defRPr>
                <a:solidFill>
                  <a:schemeClr val="lt2"/>
                </a:solidFill>
              </a:defRPr>
            </a:lvl9pPr>
          </a:lstStyle>
          <a:p/>
        </p:txBody>
      </p:sp>
      <p:sp>
        <p:nvSpPr>
          <p:cNvPr id="8" name="Google Shape;8;p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lvl="0" algn="r">
              <a:buNone/>
              <a:defRPr sz="1000">
                <a:solidFill>
                  <a:schemeClr val="lt2"/>
                </a:solidFill>
              </a:defRPr>
            </a:lvl1pPr>
            <a:lvl2pPr lvl="1" algn="r">
              <a:buNone/>
              <a:defRPr sz="1000">
                <a:solidFill>
                  <a:schemeClr val="lt2"/>
                </a:solidFill>
              </a:defRPr>
            </a:lvl2pPr>
            <a:lvl3pPr lvl="2" algn="r">
              <a:buNone/>
              <a:defRPr sz="1000">
                <a:solidFill>
                  <a:schemeClr val="lt2"/>
                </a:solidFill>
              </a:defRPr>
            </a:lvl3pPr>
            <a:lvl4pPr lvl="3" algn="r">
              <a:buNone/>
              <a:defRPr sz="1000">
                <a:solidFill>
                  <a:schemeClr val="lt2"/>
                </a:solidFill>
              </a:defRPr>
            </a:lvl4pPr>
            <a:lvl5pPr lvl="4" algn="r">
              <a:buNone/>
              <a:defRPr sz="1000">
                <a:solidFill>
                  <a:schemeClr val="lt2"/>
                </a:solidFill>
              </a:defRPr>
            </a:lvl5pPr>
            <a:lvl6pPr lvl="5" algn="r">
              <a:buNone/>
              <a:defRPr sz="1000">
                <a:solidFill>
                  <a:schemeClr val="lt2"/>
                </a:solidFill>
              </a:defRPr>
            </a:lvl6pPr>
            <a:lvl7pPr lvl="6" algn="r">
              <a:buNone/>
              <a:defRPr sz="1000">
                <a:solidFill>
                  <a:schemeClr val="lt2"/>
                </a:solidFill>
              </a:defRPr>
            </a:lvl7pPr>
            <a:lvl8pPr lvl="7" algn="r">
              <a:buNone/>
              <a:defRPr sz="1000">
                <a:solidFill>
                  <a:schemeClr val="lt2"/>
                </a:solidFill>
              </a:defRPr>
            </a:lvl8pPr>
            <a:lvl9pPr lvl="8" algn="r">
              <a:buNone/>
              <a:defRPr sz="1000">
                <a:solidFill>
                  <a:schemeClr val="lt2"/>
                </a:solidFill>
              </a:defRPr>
            </a:lvl9pPr>
          </a:lstStyle>
          <a:p>
            <a:pPr indent="0" lvl="0" marL="0" rtl="0" algn="r">
              <a:spcBef>
                <a:spcPts val="0"/>
              </a:spcBef>
              <a:spcAft>
                <a:spcPts val="0"/>
              </a:spcAft>
              <a:buNone/>
            </a:pPr>
            <a:fld id="{00000000-1234-1234-1234-123412341234}" type="slidenum">
              <a:rPr lang="es"/>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xml"/><Relationship Id="rId3" Type="http://schemas.openxmlformats.org/officeDocument/2006/relationships/image" Target="../media/image3.jp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xml"/><Relationship Id="rId3" Type="http://schemas.openxmlformats.org/officeDocument/2006/relationships/image" Target="../media/image6.jpg"/><Relationship Id="rId4" Type="http://schemas.openxmlformats.org/officeDocument/2006/relationships/image" Target="../media/image2.jpg"/><Relationship Id="rId5" Type="http://schemas.openxmlformats.org/officeDocument/2006/relationships/image" Target="../media/image11.jp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 Id="rId3" Type="http://schemas.openxmlformats.org/officeDocument/2006/relationships/image" Target="../media/image4.jp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 Id="rId3" Type="http://schemas.openxmlformats.org/officeDocument/2006/relationships/image" Target="../media/image5.jp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xml"/><Relationship Id="rId3" Type="http://schemas.openxmlformats.org/officeDocument/2006/relationships/image" Target="../media/image1.jp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6.xml"/><Relationship Id="rId3" Type="http://schemas.openxmlformats.org/officeDocument/2006/relationships/image" Target="../media/image7.jpg"/><Relationship Id="rId4" Type="http://schemas.openxmlformats.org/officeDocument/2006/relationships/image" Target="../media/image13.jpg"/><Relationship Id="rId5" Type="http://schemas.openxmlformats.org/officeDocument/2006/relationships/image" Target="../media/image14.jp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xml"/><Relationship Id="rId3" Type="http://schemas.openxmlformats.org/officeDocument/2006/relationships/image" Target="../media/image10.png"/><Relationship Id="rId4" Type="http://schemas.openxmlformats.org/officeDocument/2006/relationships/image" Target="../media/image9.jpg"/><Relationship Id="rId5" Type="http://schemas.openxmlformats.org/officeDocument/2006/relationships/image" Target="../media/image12.jp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9.xml"/><Relationship Id="rId3" Type="http://schemas.openxmlformats.org/officeDocument/2006/relationships/image" Target="../media/image8.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3" name="Shape 53"/>
        <p:cNvGrpSpPr/>
        <p:nvPr/>
      </p:nvGrpSpPr>
      <p:grpSpPr>
        <a:xfrm>
          <a:off x="0" y="0"/>
          <a:ext cx="0" cy="0"/>
          <a:chOff x="0" y="0"/>
          <a:chExt cx="0" cy="0"/>
        </a:xfrm>
      </p:grpSpPr>
      <p:sp>
        <p:nvSpPr>
          <p:cNvPr id="54" name="Google Shape;54;p13"/>
          <p:cNvSpPr txBox="1"/>
          <p:nvPr>
            <p:ph type="title"/>
          </p:nvPr>
        </p:nvSpPr>
        <p:spPr>
          <a:xfrm>
            <a:off x="6432875" y="126125"/>
            <a:ext cx="2564700" cy="686700"/>
          </a:xfrm>
          <a:prstGeom prst="rect">
            <a:avLst/>
          </a:prstGeom>
        </p:spPr>
        <p:txBody>
          <a:bodyPr anchorCtr="0" anchor="t" bIns="91425" lIns="91425" spcFirstLastPara="1" rIns="91425" wrap="square" tIns="91425">
            <a:normAutofit fontScale="90000"/>
          </a:bodyPr>
          <a:lstStyle/>
          <a:p>
            <a:pPr indent="0" lvl="0" marL="0" rtl="0" algn="ctr">
              <a:spcBef>
                <a:spcPts val="0"/>
              </a:spcBef>
              <a:spcAft>
                <a:spcPts val="0"/>
              </a:spcAft>
              <a:buSzPct val="58235"/>
              <a:buNone/>
            </a:pPr>
            <a:r>
              <a:rPr lang="es" sz="1700"/>
              <a:t>Distribució potencial de rouredes termòfiles amb component laurifoli</a:t>
            </a:r>
            <a:endParaRPr sz="1700"/>
          </a:p>
        </p:txBody>
      </p:sp>
      <p:sp>
        <p:nvSpPr>
          <p:cNvPr id="55" name="Google Shape;55;p13"/>
          <p:cNvSpPr txBox="1"/>
          <p:nvPr>
            <p:ph idx="1" type="body"/>
          </p:nvPr>
        </p:nvSpPr>
        <p:spPr>
          <a:xfrm>
            <a:off x="6657125" y="1018863"/>
            <a:ext cx="2340300" cy="1702200"/>
          </a:xfrm>
          <a:prstGeom prst="rect">
            <a:avLst/>
          </a:prstGeom>
        </p:spPr>
        <p:txBody>
          <a:bodyPr anchorCtr="0" anchor="t" bIns="91425" lIns="91425" spcFirstLastPara="1" rIns="91425" wrap="square" tIns="91425">
            <a:noAutofit/>
          </a:bodyPr>
          <a:lstStyle/>
          <a:p>
            <a:pPr indent="0" lvl="0" marL="0" rtl="0" algn="l">
              <a:spcBef>
                <a:spcPts val="0"/>
              </a:spcBef>
              <a:spcAft>
                <a:spcPts val="1200"/>
              </a:spcAft>
              <a:buNone/>
            </a:pPr>
            <a:r>
              <a:rPr lang="es" sz="1200"/>
              <a:t>Hàbitat refugi durant períodes glacials i inter-glacials per a fòssils vivents de la Laurisilva subtropical del Terciari com ara </a:t>
            </a:r>
            <a:r>
              <a:rPr i="1" lang="es" sz="1200"/>
              <a:t>Quercus canariensis, Prunus lusitanica, Laurus nobilis, Myrtus communis, etc</a:t>
            </a:r>
            <a:endParaRPr i="1" sz="1200"/>
          </a:p>
        </p:txBody>
      </p:sp>
      <p:pic>
        <p:nvPicPr>
          <p:cNvPr id="56" name="Google Shape;56;p13"/>
          <p:cNvPicPr preferRelativeResize="0"/>
          <p:nvPr/>
        </p:nvPicPr>
        <p:blipFill>
          <a:blip r:embed="rId3">
            <a:alphaModFix/>
          </a:blip>
          <a:stretch>
            <a:fillRect/>
          </a:stretch>
        </p:blipFill>
        <p:spPr>
          <a:xfrm>
            <a:off x="-3" y="0"/>
            <a:ext cx="6322356" cy="5143500"/>
          </a:xfrm>
          <a:prstGeom prst="rect">
            <a:avLst/>
          </a:prstGeom>
          <a:noFill/>
          <a:ln>
            <a:noFill/>
          </a:ln>
        </p:spPr>
      </p:pic>
      <p:sp>
        <p:nvSpPr>
          <p:cNvPr id="57" name="Google Shape;57;p13"/>
          <p:cNvSpPr txBox="1"/>
          <p:nvPr/>
        </p:nvSpPr>
        <p:spPr>
          <a:xfrm>
            <a:off x="6545000" y="2979000"/>
            <a:ext cx="2452500" cy="477000"/>
          </a:xfrm>
          <a:prstGeom prst="rect">
            <a:avLst/>
          </a:prstGeom>
          <a:solidFill>
            <a:srgbClr val="38761D"/>
          </a:solidFill>
          <a:ln cap="flat" cmpd="sng" w="38100">
            <a:solidFill>
              <a:srgbClr val="274E13"/>
            </a:solidFill>
            <a:prstDash val="solid"/>
            <a:round/>
            <a:headEnd len="sm" w="sm" type="none"/>
            <a:tailEnd len="sm" w="sm" type="none"/>
          </a:ln>
        </p:spPr>
        <p:txBody>
          <a:bodyPr anchorCtr="0" anchor="t" bIns="91425" lIns="91425" spcFirstLastPara="1" rIns="91425" wrap="square" tIns="91425">
            <a:spAutoFit/>
          </a:bodyPr>
          <a:lstStyle/>
          <a:p>
            <a:pPr indent="0" lvl="0" marL="0" rtl="0" algn="ctr">
              <a:spcBef>
                <a:spcPts val="0"/>
              </a:spcBef>
              <a:spcAft>
                <a:spcPts val="0"/>
              </a:spcAft>
              <a:buNone/>
            </a:pPr>
            <a:r>
              <a:rPr lang="es" sz="1900">
                <a:solidFill>
                  <a:srgbClr val="FFFFFF"/>
                </a:solidFill>
              </a:rPr>
              <a:t>Litoral Català</a:t>
            </a:r>
            <a:endParaRPr sz="1900">
              <a:solidFill>
                <a:srgbClr val="FFFFFF"/>
              </a:solidFill>
            </a:endParaRPr>
          </a:p>
        </p:txBody>
      </p:sp>
      <p:sp>
        <p:nvSpPr>
          <p:cNvPr id="58" name="Google Shape;58;p13"/>
          <p:cNvSpPr txBox="1"/>
          <p:nvPr/>
        </p:nvSpPr>
        <p:spPr>
          <a:xfrm>
            <a:off x="6545000" y="3713975"/>
            <a:ext cx="2452500" cy="492600"/>
          </a:xfrm>
          <a:prstGeom prst="rect">
            <a:avLst/>
          </a:prstGeom>
          <a:solidFill>
            <a:srgbClr val="FF9900"/>
          </a:solidFill>
          <a:ln cap="flat" cmpd="sng" w="38100">
            <a:solidFill>
              <a:srgbClr val="783F04"/>
            </a:solidFill>
            <a:prstDash val="solid"/>
            <a:round/>
            <a:headEnd len="sm" w="sm" type="none"/>
            <a:tailEnd len="sm" w="sm" type="none"/>
          </a:ln>
        </p:spPr>
        <p:txBody>
          <a:bodyPr anchorCtr="0" anchor="t" bIns="91425" lIns="91425" spcFirstLastPara="1" rIns="91425" wrap="square" tIns="91425">
            <a:spAutoFit/>
          </a:bodyPr>
          <a:lstStyle/>
          <a:p>
            <a:pPr indent="0" lvl="0" marL="0" rtl="0" algn="ctr">
              <a:spcBef>
                <a:spcPts val="0"/>
              </a:spcBef>
              <a:spcAft>
                <a:spcPts val="0"/>
              </a:spcAft>
              <a:buNone/>
            </a:pPr>
            <a:r>
              <a:rPr lang="es" sz="2000">
                <a:solidFill>
                  <a:srgbClr val="FFFFFF"/>
                </a:solidFill>
              </a:rPr>
              <a:t>Sud-oest ibèric</a:t>
            </a:r>
            <a:endParaRPr sz="2000">
              <a:solidFill>
                <a:srgbClr val="FFFFFF"/>
              </a:solidFill>
            </a:endParaRPr>
          </a:p>
        </p:txBody>
      </p:sp>
      <p:sp>
        <p:nvSpPr>
          <p:cNvPr id="59" name="Google Shape;59;p13"/>
          <p:cNvSpPr txBox="1"/>
          <p:nvPr/>
        </p:nvSpPr>
        <p:spPr>
          <a:xfrm>
            <a:off x="6545000" y="4388275"/>
            <a:ext cx="2452500" cy="492600"/>
          </a:xfrm>
          <a:prstGeom prst="rect">
            <a:avLst/>
          </a:prstGeom>
          <a:solidFill>
            <a:srgbClr val="FF0000"/>
          </a:solidFill>
          <a:ln cap="flat" cmpd="sng" w="38100">
            <a:solidFill>
              <a:srgbClr val="660000"/>
            </a:solidFill>
            <a:prstDash val="solid"/>
            <a:round/>
            <a:headEnd len="sm" w="sm" type="none"/>
            <a:tailEnd len="sm" w="sm" type="none"/>
          </a:ln>
        </p:spPr>
        <p:txBody>
          <a:bodyPr anchorCtr="0" anchor="t" bIns="91425" lIns="91425" spcFirstLastPara="1" rIns="91425" wrap="square" tIns="91425">
            <a:spAutoFit/>
          </a:bodyPr>
          <a:lstStyle/>
          <a:p>
            <a:pPr indent="0" lvl="0" marL="0" rtl="0" algn="ctr">
              <a:spcBef>
                <a:spcPts val="0"/>
              </a:spcBef>
              <a:spcAft>
                <a:spcPts val="0"/>
              </a:spcAft>
              <a:buNone/>
            </a:pPr>
            <a:r>
              <a:rPr lang="es" sz="2000">
                <a:solidFill>
                  <a:srgbClr val="FFFFFF"/>
                </a:solidFill>
              </a:rPr>
              <a:t>Nord d’Àfrica</a:t>
            </a:r>
            <a:endParaRPr sz="2000">
              <a:solidFill>
                <a:srgbClr val="FFFFFF"/>
              </a:solidFill>
            </a:endParaRPr>
          </a:p>
        </p:txBody>
      </p:sp>
      <p:sp>
        <p:nvSpPr>
          <p:cNvPr id="60" name="Google Shape;60;p13"/>
          <p:cNvSpPr/>
          <p:nvPr/>
        </p:nvSpPr>
        <p:spPr>
          <a:xfrm>
            <a:off x="4278075" y="1719175"/>
            <a:ext cx="651722" cy="476985"/>
          </a:xfrm>
          <a:custGeom>
            <a:rect b="b" l="l" r="r" t="t"/>
            <a:pathLst>
              <a:path extrusionOk="0" h="14996" w="22283">
                <a:moveTo>
                  <a:pt x="2382" y="8830"/>
                </a:moveTo>
                <a:lnTo>
                  <a:pt x="7708" y="7428"/>
                </a:lnTo>
                <a:lnTo>
                  <a:pt x="12473" y="4905"/>
                </a:lnTo>
                <a:lnTo>
                  <a:pt x="14435" y="0"/>
                </a:lnTo>
                <a:lnTo>
                  <a:pt x="20041" y="280"/>
                </a:lnTo>
                <a:lnTo>
                  <a:pt x="22283" y="3644"/>
                </a:lnTo>
                <a:lnTo>
                  <a:pt x="18219" y="8269"/>
                </a:lnTo>
                <a:lnTo>
                  <a:pt x="11071" y="13174"/>
                </a:lnTo>
                <a:lnTo>
                  <a:pt x="2803" y="14996"/>
                </a:lnTo>
                <a:lnTo>
                  <a:pt x="140" y="14996"/>
                </a:lnTo>
                <a:lnTo>
                  <a:pt x="0" y="8830"/>
                </a:lnTo>
                <a:close/>
              </a:path>
            </a:pathLst>
          </a:custGeom>
          <a:noFill/>
          <a:ln cap="flat" cmpd="sng" w="38100">
            <a:solidFill>
              <a:srgbClr val="274E13"/>
            </a:solidFill>
            <a:prstDash val="solid"/>
            <a:round/>
            <a:headEnd len="med" w="med" type="none"/>
            <a:tailEnd len="med" w="med" type="none"/>
          </a:ln>
        </p:spPr>
      </p:sp>
      <p:sp>
        <p:nvSpPr>
          <p:cNvPr id="61" name="Google Shape;61;p13"/>
          <p:cNvSpPr/>
          <p:nvPr/>
        </p:nvSpPr>
        <p:spPr>
          <a:xfrm>
            <a:off x="995075" y="1681800"/>
            <a:ext cx="2018150" cy="2074225"/>
          </a:xfrm>
          <a:custGeom>
            <a:rect b="b" l="l" r="r" t="t"/>
            <a:pathLst>
              <a:path extrusionOk="0" h="82969" w="80726">
                <a:moveTo>
                  <a:pt x="80165" y="70635"/>
                </a:moveTo>
                <a:lnTo>
                  <a:pt x="80726" y="79044"/>
                </a:lnTo>
                <a:lnTo>
                  <a:pt x="70635" y="78484"/>
                </a:lnTo>
                <a:lnTo>
                  <a:pt x="56060" y="82969"/>
                </a:lnTo>
                <a:lnTo>
                  <a:pt x="47090" y="82969"/>
                </a:lnTo>
                <a:lnTo>
                  <a:pt x="38681" y="73999"/>
                </a:lnTo>
                <a:lnTo>
                  <a:pt x="31393" y="70635"/>
                </a:lnTo>
                <a:lnTo>
                  <a:pt x="16818" y="71757"/>
                </a:lnTo>
                <a:lnTo>
                  <a:pt x="4484" y="68954"/>
                </a:lnTo>
                <a:lnTo>
                  <a:pt x="8969" y="51014"/>
                </a:lnTo>
                <a:lnTo>
                  <a:pt x="0" y="42605"/>
                </a:lnTo>
                <a:lnTo>
                  <a:pt x="14575" y="12894"/>
                </a:lnTo>
                <a:lnTo>
                  <a:pt x="14575" y="1121"/>
                </a:lnTo>
                <a:lnTo>
                  <a:pt x="22424" y="0"/>
                </a:lnTo>
                <a:lnTo>
                  <a:pt x="30272" y="19621"/>
                </a:lnTo>
                <a:lnTo>
                  <a:pt x="24105" y="47090"/>
                </a:lnTo>
                <a:lnTo>
                  <a:pt x="40363" y="56060"/>
                </a:lnTo>
                <a:lnTo>
                  <a:pt x="53817" y="69514"/>
                </a:lnTo>
                <a:close/>
              </a:path>
            </a:pathLst>
          </a:custGeom>
          <a:noFill/>
          <a:ln cap="flat" cmpd="sng" w="38100">
            <a:solidFill>
              <a:srgbClr val="FFFF00"/>
            </a:solidFill>
            <a:prstDash val="solid"/>
            <a:round/>
            <a:headEnd len="med" w="med" type="none"/>
            <a:tailEnd len="med" w="med" type="none"/>
          </a:ln>
        </p:spPr>
      </p:sp>
      <p:sp>
        <p:nvSpPr>
          <p:cNvPr id="62" name="Google Shape;62;p13"/>
          <p:cNvSpPr/>
          <p:nvPr/>
        </p:nvSpPr>
        <p:spPr>
          <a:xfrm>
            <a:off x="2102250" y="3531775"/>
            <a:ext cx="4162450" cy="1009075"/>
          </a:xfrm>
          <a:custGeom>
            <a:rect b="b" l="l" r="r" t="t"/>
            <a:pathLst>
              <a:path extrusionOk="0" h="40363" w="166498">
                <a:moveTo>
                  <a:pt x="0" y="17939"/>
                </a:moveTo>
                <a:lnTo>
                  <a:pt x="2242" y="11212"/>
                </a:lnTo>
                <a:lnTo>
                  <a:pt x="12894" y="10651"/>
                </a:lnTo>
                <a:lnTo>
                  <a:pt x="15136" y="16818"/>
                </a:lnTo>
                <a:lnTo>
                  <a:pt x="21863" y="20742"/>
                </a:lnTo>
                <a:lnTo>
                  <a:pt x="39242" y="19060"/>
                </a:lnTo>
                <a:lnTo>
                  <a:pt x="53257" y="21303"/>
                </a:lnTo>
                <a:lnTo>
                  <a:pt x="77363" y="10091"/>
                </a:lnTo>
                <a:lnTo>
                  <a:pt x="108196" y="2242"/>
                </a:lnTo>
                <a:lnTo>
                  <a:pt x="139029" y="1121"/>
                </a:lnTo>
                <a:lnTo>
                  <a:pt x="156407" y="0"/>
                </a:lnTo>
                <a:lnTo>
                  <a:pt x="166498" y="3364"/>
                </a:lnTo>
                <a:lnTo>
                  <a:pt x="160892" y="6727"/>
                </a:lnTo>
                <a:lnTo>
                  <a:pt x="133983" y="11212"/>
                </a:lnTo>
                <a:lnTo>
                  <a:pt x="101468" y="12333"/>
                </a:lnTo>
                <a:lnTo>
                  <a:pt x="68954" y="28030"/>
                </a:lnTo>
                <a:lnTo>
                  <a:pt x="44287" y="40363"/>
                </a:lnTo>
                <a:lnTo>
                  <a:pt x="20742" y="40363"/>
                </a:lnTo>
                <a:lnTo>
                  <a:pt x="5045" y="24106"/>
                </a:lnTo>
                <a:close/>
              </a:path>
            </a:pathLst>
          </a:custGeom>
          <a:noFill/>
          <a:ln cap="flat" cmpd="sng" w="38100">
            <a:solidFill>
              <a:srgbClr val="FF0000"/>
            </a:solidFill>
            <a:prstDash val="solid"/>
            <a:round/>
            <a:headEnd len="med" w="med" type="none"/>
            <a:tailEnd len="med" w="med" type="none"/>
          </a:ln>
        </p:spPr>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B7B7B7"/>
        </a:solidFill>
      </p:bgPr>
    </p:bg>
    <p:spTree>
      <p:nvGrpSpPr>
        <p:cNvPr id="66" name="Shape 66"/>
        <p:cNvGrpSpPr/>
        <p:nvPr/>
      </p:nvGrpSpPr>
      <p:grpSpPr>
        <a:xfrm>
          <a:off x="0" y="0"/>
          <a:ext cx="0" cy="0"/>
          <a:chOff x="0" y="0"/>
          <a:chExt cx="0" cy="0"/>
        </a:xfrm>
      </p:grpSpPr>
      <p:sp>
        <p:nvSpPr>
          <p:cNvPr id="67" name="Google Shape;67;p14"/>
          <p:cNvSpPr txBox="1"/>
          <p:nvPr>
            <p:ph type="title"/>
          </p:nvPr>
        </p:nvSpPr>
        <p:spPr>
          <a:xfrm>
            <a:off x="462500" y="112125"/>
            <a:ext cx="6108900" cy="476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SzPts val="891"/>
              <a:buNone/>
            </a:pPr>
            <a:r>
              <a:rPr b="1" lang="es" sz="2208">
                <a:solidFill>
                  <a:srgbClr val="000000"/>
                </a:solidFill>
              </a:rPr>
              <a:t>Rouredes litorals, singulars i amenaçades.</a:t>
            </a:r>
            <a:endParaRPr b="1" sz="2208">
              <a:solidFill>
                <a:srgbClr val="000000"/>
              </a:solidFill>
            </a:endParaRPr>
          </a:p>
        </p:txBody>
      </p:sp>
      <p:sp>
        <p:nvSpPr>
          <p:cNvPr id="68" name="Google Shape;68;p14"/>
          <p:cNvSpPr txBox="1"/>
          <p:nvPr>
            <p:ph idx="1" type="body"/>
          </p:nvPr>
        </p:nvSpPr>
        <p:spPr>
          <a:xfrm>
            <a:off x="462500" y="714775"/>
            <a:ext cx="5900100" cy="4204500"/>
          </a:xfrm>
          <a:prstGeom prst="rect">
            <a:avLst/>
          </a:prstGeom>
          <a:solidFill>
            <a:srgbClr val="D9D9D9"/>
          </a:solidFill>
        </p:spPr>
        <p:txBody>
          <a:bodyPr anchorCtr="0" anchor="t" bIns="91425" lIns="91425" spcFirstLastPara="1" rIns="91425" wrap="square" tIns="91425">
            <a:noAutofit/>
          </a:bodyPr>
          <a:lstStyle/>
          <a:p>
            <a:pPr indent="0" lvl="0" marL="0" rtl="0" algn="l">
              <a:lnSpc>
                <a:spcPct val="95000"/>
              </a:lnSpc>
              <a:spcBef>
                <a:spcPts val="0"/>
              </a:spcBef>
              <a:spcAft>
                <a:spcPts val="0"/>
              </a:spcAft>
              <a:buSzPts val="935"/>
              <a:buNone/>
            </a:pPr>
            <a:r>
              <a:rPr lang="es" sz="800">
                <a:solidFill>
                  <a:srgbClr val="000000"/>
                </a:solidFill>
              </a:rPr>
              <a:t>Les comunitats vegetals dominades per </a:t>
            </a:r>
            <a:r>
              <a:rPr i="1" lang="es" sz="800">
                <a:solidFill>
                  <a:srgbClr val="000000"/>
                </a:solidFill>
              </a:rPr>
              <a:t>Quercus </a:t>
            </a:r>
            <a:r>
              <a:rPr lang="es" sz="800">
                <a:solidFill>
                  <a:srgbClr val="000000"/>
                </a:solidFill>
              </a:rPr>
              <a:t>caducifoli del litoral són diferents en la seva composició florística de les rouredes submediterrànies típiques del prelitoral i el prepirineu.</a:t>
            </a:r>
            <a:endParaRPr sz="800">
              <a:solidFill>
                <a:srgbClr val="000000"/>
              </a:solidFill>
            </a:endParaRPr>
          </a:p>
          <a:p>
            <a:pPr indent="0" lvl="0" marL="0" rtl="0" algn="l">
              <a:lnSpc>
                <a:spcPct val="95000"/>
              </a:lnSpc>
              <a:spcBef>
                <a:spcPts val="1200"/>
              </a:spcBef>
              <a:spcAft>
                <a:spcPts val="0"/>
              </a:spcAft>
              <a:buSzPts val="935"/>
              <a:buNone/>
            </a:pPr>
            <a:r>
              <a:rPr lang="es" sz="800">
                <a:solidFill>
                  <a:srgbClr val="000000"/>
                </a:solidFill>
              </a:rPr>
              <a:t>Aquestes rouredes termòfiles s’acompanyen d’arbustos de la màquia litoral o del bosc de ribera. Per això se solen classificar com a versions de l’alzinar litoral típic (</a:t>
            </a:r>
            <a:r>
              <a:rPr i="1" lang="es" sz="800">
                <a:solidFill>
                  <a:srgbClr val="000000"/>
                </a:solidFill>
              </a:rPr>
              <a:t>Quercetum ilicis cerrioidiae).</a:t>
            </a:r>
            <a:r>
              <a:rPr lang="es" sz="800">
                <a:solidFill>
                  <a:srgbClr val="000000"/>
                </a:solidFill>
              </a:rPr>
              <a:t> </a:t>
            </a:r>
            <a:endParaRPr sz="800">
              <a:solidFill>
                <a:srgbClr val="000000"/>
              </a:solidFill>
            </a:endParaRPr>
          </a:p>
          <a:p>
            <a:pPr indent="0" lvl="0" marL="0" rtl="0" algn="l">
              <a:lnSpc>
                <a:spcPct val="95000"/>
              </a:lnSpc>
              <a:spcBef>
                <a:spcPts val="1200"/>
              </a:spcBef>
              <a:spcAft>
                <a:spcPts val="0"/>
              </a:spcAft>
              <a:buSzPts val="935"/>
              <a:buNone/>
            </a:pPr>
            <a:r>
              <a:rPr lang="es" sz="800">
                <a:solidFill>
                  <a:srgbClr val="000000"/>
                </a:solidFill>
              </a:rPr>
              <a:t>L’estreta plana litoral va </a:t>
            </a:r>
            <a:r>
              <a:rPr lang="es" sz="800">
                <a:solidFill>
                  <a:srgbClr val="000000"/>
                </a:solidFill>
              </a:rPr>
              <a:t>actuar</a:t>
            </a:r>
            <a:r>
              <a:rPr lang="es" sz="800">
                <a:solidFill>
                  <a:srgbClr val="000000"/>
                </a:solidFill>
              </a:rPr>
              <a:t> com a zona refugi durant períodes de canvi climàtic o ambiental per a plantes de la laurisilva subtropical del període Terciari.</a:t>
            </a:r>
            <a:endParaRPr sz="800">
              <a:solidFill>
                <a:srgbClr val="000000"/>
              </a:solidFill>
            </a:endParaRPr>
          </a:p>
          <a:p>
            <a:pPr indent="0" lvl="0" marL="0" rtl="0" algn="l">
              <a:lnSpc>
                <a:spcPct val="95000"/>
              </a:lnSpc>
              <a:spcBef>
                <a:spcPts val="1200"/>
              </a:spcBef>
              <a:spcAft>
                <a:spcPts val="0"/>
              </a:spcAft>
              <a:buSzPts val="935"/>
              <a:buNone/>
            </a:pPr>
            <a:r>
              <a:rPr lang="es" sz="800">
                <a:solidFill>
                  <a:srgbClr val="000000"/>
                </a:solidFill>
              </a:rPr>
              <a:t>Així, les rouredes; i també algunes omedes; de la temperada plana costanera, no s’acompanyen de boix sinó d’escleròfils com el llentiscle i l’aladern, també poden portar caducifolis com l’arç blanc i el sanguinyol, però sobretot: destaquen sobre les altres rouredes per la presència de laurifolis com ara murtes, marfulls o llorers, </a:t>
            </a:r>
            <a:endParaRPr sz="800">
              <a:solidFill>
                <a:srgbClr val="000000"/>
              </a:solidFill>
            </a:endParaRPr>
          </a:p>
          <a:p>
            <a:pPr indent="0" lvl="0" marL="0" rtl="0" algn="l">
              <a:lnSpc>
                <a:spcPct val="95000"/>
              </a:lnSpc>
              <a:spcBef>
                <a:spcPts val="1200"/>
              </a:spcBef>
              <a:spcAft>
                <a:spcPts val="0"/>
              </a:spcAft>
              <a:buSzPts val="935"/>
              <a:buNone/>
            </a:pPr>
            <a:r>
              <a:rPr lang="es" sz="800">
                <a:solidFill>
                  <a:srgbClr val="000000"/>
                </a:solidFill>
              </a:rPr>
              <a:t>En quant als roures que les habiten es pot generalitzar dient que és una roureda mixta, actualment les poblacions supervivents al desenvolupament agrícola, industrial, de transport i urbanístic del seu hàbitat es troben en extrem fragmentades i hibridades entre sí. Cal dir també que aquesta regió rep influències de les regions veïnes, més frescals a llevant i més àrides cap a ponent.</a:t>
            </a:r>
            <a:endParaRPr sz="800">
              <a:solidFill>
                <a:srgbClr val="000000"/>
              </a:solidFill>
            </a:endParaRPr>
          </a:p>
          <a:p>
            <a:pPr indent="0" lvl="0" marL="0" rtl="0" algn="l">
              <a:lnSpc>
                <a:spcPct val="95000"/>
              </a:lnSpc>
              <a:spcBef>
                <a:spcPts val="1200"/>
              </a:spcBef>
              <a:spcAft>
                <a:spcPts val="0"/>
              </a:spcAft>
              <a:buSzPts val="935"/>
              <a:buNone/>
            </a:pPr>
            <a:r>
              <a:rPr lang="es" sz="800">
                <a:solidFill>
                  <a:srgbClr val="000000"/>
                </a:solidFill>
              </a:rPr>
              <a:t>En tot cas, el roure català </a:t>
            </a:r>
            <a:r>
              <a:rPr i="1" lang="es" sz="800">
                <a:solidFill>
                  <a:srgbClr val="000000"/>
                </a:solidFill>
              </a:rPr>
              <a:t>Quercus cerrioides</a:t>
            </a:r>
            <a:r>
              <a:rPr lang="es" sz="800">
                <a:solidFill>
                  <a:srgbClr val="000000"/>
                </a:solidFill>
              </a:rPr>
              <a:t>, endèmic d’aquest país, en sol ser protagonista. A les rouredes més meridionals pot acompanyar-se del roure valencià </a:t>
            </a:r>
            <a:r>
              <a:rPr i="1" lang="es" sz="800">
                <a:solidFill>
                  <a:srgbClr val="000000"/>
                </a:solidFill>
              </a:rPr>
              <a:t>Quercus faginea</a:t>
            </a:r>
            <a:r>
              <a:rPr lang="es" sz="800">
                <a:solidFill>
                  <a:srgbClr val="000000"/>
                </a:solidFill>
              </a:rPr>
              <a:t>, i a les centrals i septentrionals amb el roure martinenc </a:t>
            </a:r>
            <a:r>
              <a:rPr i="1" lang="es" sz="800">
                <a:solidFill>
                  <a:srgbClr val="000000"/>
                </a:solidFill>
              </a:rPr>
              <a:t>Quercus pubescens. </a:t>
            </a:r>
            <a:r>
              <a:rPr lang="es" sz="800">
                <a:solidFill>
                  <a:srgbClr val="000000"/>
                </a:solidFill>
              </a:rPr>
              <a:t>Mai no és gaire lluny la presència de carrasques </a:t>
            </a:r>
            <a:r>
              <a:rPr i="1" lang="es" sz="800">
                <a:solidFill>
                  <a:srgbClr val="000000"/>
                </a:solidFill>
              </a:rPr>
              <a:t>(Quercus rotundifolia)</a:t>
            </a:r>
            <a:r>
              <a:rPr lang="es" sz="800">
                <a:solidFill>
                  <a:srgbClr val="000000"/>
                </a:solidFill>
              </a:rPr>
              <a:t> o alzines </a:t>
            </a:r>
            <a:r>
              <a:rPr i="1" lang="es" sz="800">
                <a:solidFill>
                  <a:srgbClr val="000000"/>
                </a:solidFill>
              </a:rPr>
              <a:t>(Quercus ilex)</a:t>
            </a:r>
            <a:r>
              <a:rPr lang="es" sz="800">
                <a:solidFill>
                  <a:srgbClr val="000000"/>
                </a:solidFill>
              </a:rPr>
              <a:t> respectivament.</a:t>
            </a:r>
            <a:endParaRPr sz="800">
              <a:solidFill>
                <a:srgbClr val="000000"/>
              </a:solidFill>
            </a:endParaRPr>
          </a:p>
          <a:p>
            <a:pPr indent="0" lvl="0" marL="0" rtl="0" algn="l">
              <a:lnSpc>
                <a:spcPct val="95000"/>
              </a:lnSpc>
              <a:spcBef>
                <a:spcPts val="1200"/>
              </a:spcBef>
              <a:spcAft>
                <a:spcPts val="0"/>
              </a:spcAft>
              <a:buSzPts val="935"/>
              <a:buNone/>
            </a:pPr>
            <a:r>
              <a:rPr lang="es" sz="800">
                <a:solidFill>
                  <a:srgbClr val="000000"/>
                </a:solidFill>
              </a:rPr>
              <a:t>El roure africà, </a:t>
            </a:r>
            <a:r>
              <a:rPr i="1" lang="es" sz="800">
                <a:solidFill>
                  <a:srgbClr val="000000"/>
                </a:solidFill>
              </a:rPr>
              <a:t>Quercus canariensis</a:t>
            </a:r>
            <a:r>
              <a:rPr lang="es" sz="800">
                <a:solidFill>
                  <a:srgbClr val="000000"/>
                </a:solidFill>
              </a:rPr>
              <a:t>, té potencial per ser dominant a les rouredes litorals septentrionals sobre sòl silici i sota clima relativament humit.especialment a la Selva</a:t>
            </a:r>
            <a:endParaRPr sz="800">
              <a:solidFill>
                <a:srgbClr val="000000"/>
              </a:solidFill>
            </a:endParaRPr>
          </a:p>
          <a:p>
            <a:pPr indent="0" lvl="0" marL="0" rtl="0" algn="l">
              <a:lnSpc>
                <a:spcPct val="95000"/>
              </a:lnSpc>
              <a:spcBef>
                <a:spcPts val="1200"/>
              </a:spcBef>
              <a:spcAft>
                <a:spcPts val="0"/>
              </a:spcAft>
              <a:buSzPts val="935"/>
              <a:buNone/>
            </a:pPr>
            <a:r>
              <a:rPr lang="es" sz="800">
                <a:solidFill>
                  <a:srgbClr val="000000"/>
                </a:solidFill>
              </a:rPr>
              <a:t>Una versió primitiva; de fet un fòssil vivent de la laurisilva; del roure de fulla gran </a:t>
            </a:r>
            <a:r>
              <a:rPr i="1" lang="es" sz="800">
                <a:solidFill>
                  <a:srgbClr val="000000"/>
                </a:solidFill>
              </a:rPr>
              <a:t>(Quercus petraea huguetiana)</a:t>
            </a:r>
            <a:r>
              <a:rPr lang="es" sz="800">
                <a:solidFill>
                  <a:srgbClr val="000000"/>
                </a:solidFill>
              </a:rPr>
              <a:t> sobreviu a contrades subhumides A les poblacions septentrionals i centrals se’n conserva algun nucli (Montnegre, Sant Llorenç del Munt i l’Obac), i a les meridionals apareixen exemplars isolats i/o hibridats amb el roure català o cerrioides.</a:t>
            </a:r>
            <a:endParaRPr sz="800">
              <a:solidFill>
                <a:srgbClr val="000000"/>
              </a:solidFill>
            </a:endParaRPr>
          </a:p>
          <a:p>
            <a:pPr indent="0" lvl="0" marL="0" rtl="0" algn="l">
              <a:lnSpc>
                <a:spcPct val="95000"/>
              </a:lnSpc>
              <a:spcBef>
                <a:spcPts val="1200"/>
              </a:spcBef>
              <a:spcAft>
                <a:spcPts val="0"/>
              </a:spcAft>
              <a:buSzPts val="935"/>
              <a:buNone/>
            </a:pPr>
            <a:r>
              <a:rPr lang="es" sz="800">
                <a:solidFill>
                  <a:srgbClr val="000000"/>
                </a:solidFill>
              </a:rPr>
              <a:t>Un cas a part és el de Can Verdalet a la Tordera,  on a més d’un bosc de roures a la  Plana Litoral Catalana trobem la única roureda inundable de la Península Ibérica, dominada per l’atlàntic roure pènol </a:t>
            </a:r>
            <a:r>
              <a:rPr i="1" lang="es" sz="800">
                <a:solidFill>
                  <a:srgbClr val="000000"/>
                </a:solidFill>
              </a:rPr>
              <a:t>(Quercus robur).</a:t>
            </a:r>
            <a:endParaRPr i="1" sz="800">
              <a:solidFill>
                <a:srgbClr val="000000"/>
              </a:solidFill>
            </a:endParaRPr>
          </a:p>
          <a:p>
            <a:pPr indent="0" lvl="0" marL="0" rtl="0" algn="l">
              <a:lnSpc>
                <a:spcPct val="95000"/>
              </a:lnSpc>
              <a:spcBef>
                <a:spcPts val="1200"/>
              </a:spcBef>
              <a:spcAft>
                <a:spcPts val="1200"/>
              </a:spcAft>
              <a:buSzPts val="935"/>
              <a:buNone/>
            </a:pPr>
            <a:r>
              <a:t/>
            </a:r>
            <a:endParaRPr sz="1020">
              <a:solidFill>
                <a:srgbClr val="000000"/>
              </a:solidFill>
            </a:endParaRPr>
          </a:p>
        </p:txBody>
      </p:sp>
      <p:pic>
        <p:nvPicPr>
          <p:cNvPr id="69" name="Google Shape;69;p14"/>
          <p:cNvPicPr preferRelativeResize="0"/>
          <p:nvPr/>
        </p:nvPicPr>
        <p:blipFill>
          <a:blip r:embed="rId3">
            <a:alphaModFix/>
          </a:blip>
          <a:stretch>
            <a:fillRect/>
          </a:stretch>
        </p:blipFill>
        <p:spPr>
          <a:xfrm>
            <a:off x="6571325" y="3223450"/>
            <a:ext cx="2261200" cy="1695900"/>
          </a:xfrm>
          <a:prstGeom prst="rect">
            <a:avLst/>
          </a:prstGeom>
          <a:noFill/>
          <a:ln>
            <a:noFill/>
          </a:ln>
        </p:spPr>
      </p:pic>
      <p:pic>
        <p:nvPicPr>
          <p:cNvPr id="70" name="Google Shape;70;p14"/>
          <p:cNvPicPr preferRelativeResize="0"/>
          <p:nvPr/>
        </p:nvPicPr>
        <p:blipFill>
          <a:blip r:embed="rId4">
            <a:alphaModFix/>
          </a:blip>
          <a:stretch>
            <a:fillRect/>
          </a:stretch>
        </p:blipFill>
        <p:spPr>
          <a:xfrm>
            <a:off x="6571325" y="1900222"/>
            <a:ext cx="2261201" cy="1202927"/>
          </a:xfrm>
          <a:prstGeom prst="rect">
            <a:avLst/>
          </a:prstGeom>
          <a:noFill/>
          <a:ln>
            <a:noFill/>
          </a:ln>
        </p:spPr>
      </p:pic>
      <p:pic>
        <p:nvPicPr>
          <p:cNvPr id="71" name="Google Shape;71;p14"/>
          <p:cNvPicPr preferRelativeResize="0"/>
          <p:nvPr/>
        </p:nvPicPr>
        <p:blipFill>
          <a:blip r:embed="rId5">
            <a:alphaModFix/>
          </a:blip>
          <a:stretch>
            <a:fillRect/>
          </a:stretch>
        </p:blipFill>
        <p:spPr>
          <a:xfrm>
            <a:off x="6571325" y="271140"/>
            <a:ext cx="2261200" cy="1508785"/>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5" name="Shape 75"/>
        <p:cNvGrpSpPr/>
        <p:nvPr/>
      </p:nvGrpSpPr>
      <p:grpSpPr>
        <a:xfrm>
          <a:off x="0" y="0"/>
          <a:ext cx="0" cy="0"/>
          <a:chOff x="0" y="0"/>
          <a:chExt cx="0" cy="0"/>
        </a:xfrm>
      </p:grpSpPr>
      <p:sp>
        <p:nvSpPr>
          <p:cNvPr id="76" name="Google Shape;76;p15"/>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t/>
            </a:r>
            <a:endParaRPr/>
          </a:p>
        </p:txBody>
      </p:sp>
      <p:sp>
        <p:nvSpPr>
          <p:cNvPr id="77" name="Google Shape;77;p15"/>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p>
            <a:pPr indent="0" lvl="0" marL="0" rtl="0" algn="l">
              <a:spcBef>
                <a:spcPts val="0"/>
              </a:spcBef>
              <a:spcAft>
                <a:spcPts val="1200"/>
              </a:spcAft>
              <a:buNone/>
            </a:pPr>
            <a:r>
              <a:t/>
            </a:r>
            <a:endParaRPr/>
          </a:p>
        </p:txBody>
      </p:sp>
      <p:pic>
        <p:nvPicPr>
          <p:cNvPr id="78" name="Google Shape;78;p15"/>
          <p:cNvPicPr preferRelativeResize="0"/>
          <p:nvPr/>
        </p:nvPicPr>
        <p:blipFill>
          <a:blip r:embed="rId3">
            <a:alphaModFix/>
          </a:blip>
          <a:stretch>
            <a:fillRect/>
          </a:stretch>
        </p:blipFill>
        <p:spPr>
          <a:xfrm>
            <a:off x="-1103275" y="0"/>
            <a:ext cx="10337851" cy="5200899"/>
          </a:xfrm>
          <a:prstGeom prst="rect">
            <a:avLst/>
          </a:prstGeom>
          <a:noFill/>
          <a:ln>
            <a:noFill/>
          </a:ln>
        </p:spPr>
      </p:pic>
      <p:sp>
        <p:nvSpPr>
          <p:cNvPr id="79" name="Google Shape;79;p15"/>
          <p:cNvSpPr txBox="1"/>
          <p:nvPr/>
        </p:nvSpPr>
        <p:spPr>
          <a:xfrm>
            <a:off x="5998425" y="392425"/>
            <a:ext cx="2550600" cy="1046700"/>
          </a:xfrm>
          <a:prstGeom prst="rect">
            <a:avLst/>
          </a:prstGeom>
          <a:solidFill>
            <a:srgbClr val="266407"/>
          </a:solid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s">
                <a:solidFill>
                  <a:srgbClr val="FFFFFF"/>
                </a:solidFill>
              </a:rPr>
              <a:t>Rouredes Litorals catalanes septentrionals.</a:t>
            </a:r>
            <a:endParaRPr b="1">
              <a:solidFill>
                <a:srgbClr val="FFFFFF"/>
              </a:solidFill>
            </a:endParaRPr>
          </a:p>
          <a:p>
            <a:pPr indent="0" lvl="0" marL="0" rtl="0" algn="l">
              <a:spcBef>
                <a:spcPts val="0"/>
              </a:spcBef>
              <a:spcAft>
                <a:spcPts val="0"/>
              </a:spcAft>
              <a:buNone/>
            </a:pPr>
            <a:r>
              <a:rPr lang="es">
                <a:solidFill>
                  <a:srgbClr val="FFFFFF"/>
                </a:solidFill>
              </a:rPr>
              <a:t>- Tordera</a:t>
            </a:r>
            <a:endParaRPr>
              <a:solidFill>
                <a:srgbClr val="FFFFFF"/>
              </a:solidFill>
            </a:endParaRPr>
          </a:p>
          <a:p>
            <a:pPr indent="0" lvl="0" marL="0" rtl="0" algn="l">
              <a:spcBef>
                <a:spcPts val="0"/>
              </a:spcBef>
              <a:spcAft>
                <a:spcPts val="0"/>
              </a:spcAft>
              <a:buNone/>
            </a:pPr>
            <a:r>
              <a:rPr lang="es">
                <a:solidFill>
                  <a:srgbClr val="FFFFFF"/>
                </a:solidFill>
              </a:rPr>
              <a:t>- Montnegre</a:t>
            </a:r>
            <a:endParaRPr>
              <a:solidFill>
                <a:srgbClr val="FFFFFF"/>
              </a:solidFill>
            </a:endParaRPr>
          </a:p>
        </p:txBody>
      </p:sp>
      <p:sp>
        <p:nvSpPr>
          <p:cNvPr id="80" name="Google Shape;80;p15"/>
          <p:cNvSpPr txBox="1"/>
          <p:nvPr/>
        </p:nvSpPr>
        <p:spPr>
          <a:xfrm>
            <a:off x="6012425" y="1611725"/>
            <a:ext cx="2550600" cy="1046700"/>
          </a:xfrm>
          <a:prstGeom prst="rect">
            <a:avLst/>
          </a:prstGeom>
          <a:solidFill>
            <a:srgbClr val="FF9900"/>
          </a:solid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s">
                <a:solidFill>
                  <a:srgbClr val="FFFFFF"/>
                </a:solidFill>
              </a:rPr>
              <a:t>Rouredes Litorals catalanes centrals</a:t>
            </a:r>
            <a:endParaRPr b="1">
              <a:solidFill>
                <a:srgbClr val="FFFFFF"/>
              </a:solidFill>
            </a:endParaRPr>
          </a:p>
          <a:p>
            <a:pPr indent="0" lvl="0" marL="0" rtl="0" algn="l">
              <a:spcBef>
                <a:spcPts val="0"/>
              </a:spcBef>
              <a:spcAft>
                <a:spcPts val="0"/>
              </a:spcAft>
              <a:buNone/>
            </a:pPr>
            <a:r>
              <a:rPr lang="es">
                <a:solidFill>
                  <a:srgbClr val="FFFFFF"/>
                </a:solidFill>
              </a:rPr>
              <a:t>- Riera de Vallvidrera</a:t>
            </a:r>
            <a:endParaRPr>
              <a:solidFill>
                <a:srgbClr val="FFFFFF"/>
              </a:solidFill>
            </a:endParaRPr>
          </a:p>
          <a:p>
            <a:pPr indent="0" lvl="0" marL="0" rtl="0" algn="l">
              <a:spcBef>
                <a:spcPts val="0"/>
              </a:spcBef>
              <a:spcAft>
                <a:spcPts val="0"/>
              </a:spcAft>
              <a:buNone/>
            </a:pPr>
            <a:r>
              <a:rPr lang="es">
                <a:solidFill>
                  <a:srgbClr val="FFFFFF"/>
                </a:solidFill>
              </a:rPr>
              <a:t>- Riera de les Canyes</a:t>
            </a:r>
            <a:endParaRPr>
              <a:solidFill>
                <a:srgbClr val="FFFFFF"/>
              </a:solidFill>
            </a:endParaRPr>
          </a:p>
        </p:txBody>
      </p:sp>
      <p:sp>
        <p:nvSpPr>
          <p:cNvPr id="81" name="Google Shape;81;p15"/>
          <p:cNvSpPr txBox="1"/>
          <p:nvPr/>
        </p:nvSpPr>
        <p:spPr>
          <a:xfrm>
            <a:off x="6026450" y="2803000"/>
            <a:ext cx="2550600" cy="1262100"/>
          </a:xfrm>
          <a:prstGeom prst="rect">
            <a:avLst/>
          </a:prstGeom>
          <a:solidFill>
            <a:srgbClr val="980000"/>
          </a:solid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s">
                <a:solidFill>
                  <a:srgbClr val="FFFFFF"/>
                </a:solidFill>
              </a:rPr>
              <a:t>Rouredes Litorals catalanes meridionals</a:t>
            </a:r>
            <a:endParaRPr b="1">
              <a:solidFill>
                <a:srgbClr val="FFFFFF"/>
              </a:solidFill>
            </a:endParaRPr>
          </a:p>
          <a:p>
            <a:pPr indent="0" lvl="0" marL="0" rtl="0" algn="l">
              <a:spcBef>
                <a:spcPts val="0"/>
              </a:spcBef>
              <a:spcAft>
                <a:spcPts val="0"/>
              </a:spcAft>
              <a:buNone/>
            </a:pPr>
            <a:r>
              <a:rPr lang="es">
                <a:solidFill>
                  <a:srgbClr val="FFFFFF"/>
                </a:solidFill>
              </a:rPr>
              <a:t>- Riera de Ribes</a:t>
            </a:r>
            <a:endParaRPr>
              <a:solidFill>
                <a:srgbClr val="FFFFFF"/>
              </a:solidFill>
            </a:endParaRPr>
          </a:p>
          <a:p>
            <a:pPr indent="0" lvl="0" marL="0" rtl="0" algn="l">
              <a:spcBef>
                <a:spcPts val="0"/>
              </a:spcBef>
              <a:spcAft>
                <a:spcPts val="0"/>
              </a:spcAft>
              <a:buNone/>
            </a:pPr>
            <a:r>
              <a:rPr lang="es">
                <a:solidFill>
                  <a:srgbClr val="FFFFFF"/>
                </a:solidFill>
              </a:rPr>
              <a:t>- Riu Foix</a:t>
            </a:r>
            <a:endParaRPr>
              <a:solidFill>
                <a:srgbClr val="FFFFFF"/>
              </a:solidFill>
            </a:endParaRPr>
          </a:p>
          <a:p>
            <a:pPr indent="0" lvl="0" marL="0" rtl="0" algn="l">
              <a:spcBef>
                <a:spcPts val="0"/>
              </a:spcBef>
              <a:spcAft>
                <a:spcPts val="0"/>
              </a:spcAft>
              <a:buNone/>
            </a:pPr>
            <a:r>
              <a:rPr lang="es">
                <a:solidFill>
                  <a:srgbClr val="FFFFFF"/>
                </a:solidFill>
              </a:rPr>
              <a:t>- Torrent de Montpaó</a:t>
            </a:r>
            <a:endParaRPr>
              <a:solidFill>
                <a:srgbClr val="FFFFFF"/>
              </a:solidFill>
            </a:endParaRPr>
          </a:p>
        </p:txBody>
      </p:sp>
      <p:cxnSp>
        <p:nvCxnSpPr>
          <p:cNvPr id="82" name="Google Shape;82;p15"/>
          <p:cNvCxnSpPr/>
          <p:nvPr/>
        </p:nvCxnSpPr>
        <p:spPr>
          <a:xfrm flipH="1">
            <a:off x="4148250" y="2943150"/>
            <a:ext cx="1611900" cy="420300"/>
          </a:xfrm>
          <a:prstGeom prst="straightConnector1">
            <a:avLst/>
          </a:prstGeom>
          <a:noFill/>
          <a:ln cap="flat" cmpd="sng" w="76200">
            <a:solidFill>
              <a:srgbClr val="3D85C6"/>
            </a:solidFill>
            <a:prstDash val="solid"/>
            <a:round/>
            <a:headEnd len="med" w="med" type="none"/>
            <a:tailEnd len="med" w="med" type="stealth"/>
          </a:ln>
        </p:spPr>
      </p:cxnSp>
      <p:cxnSp>
        <p:nvCxnSpPr>
          <p:cNvPr id="83" name="Google Shape;83;p15"/>
          <p:cNvCxnSpPr/>
          <p:nvPr/>
        </p:nvCxnSpPr>
        <p:spPr>
          <a:xfrm flipH="1" rot="10800000">
            <a:off x="-84100" y="3770025"/>
            <a:ext cx="1710000" cy="742800"/>
          </a:xfrm>
          <a:prstGeom prst="straightConnector1">
            <a:avLst/>
          </a:prstGeom>
          <a:noFill/>
          <a:ln cap="flat" cmpd="sng" w="76200">
            <a:solidFill>
              <a:srgbClr val="F1C232"/>
            </a:solidFill>
            <a:prstDash val="solid"/>
            <a:round/>
            <a:headEnd len="med" w="med" type="none"/>
            <a:tailEnd len="med" w="med" type="stealth"/>
          </a:ln>
        </p:spPr>
      </p:cxnSp>
      <p:sp>
        <p:nvSpPr>
          <p:cNvPr id="84" name="Google Shape;84;p15"/>
          <p:cNvSpPr txBox="1"/>
          <p:nvPr/>
        </p:nvSpPr>
        <p:spPr>
          <a:xfrm>
            <a:off x="-84100" y="4703625"/>
            <a:ext cx="2887200" cy="4311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i="1" lang="es" sz="1600">
                <a:solidFill>
                  <a:srgbClr val="FFFFFF"/>
                </a:solidFill>
              </a:rPr>
              <a:t>influència iberoafricana</a:t>
            </a:r>
            <a:endParaRPr b="1" i="1" sz="1600">
              <a:solidFill>
                <a:srgbClr val="FFFFFF"/>
              </a:solidFill>
            </a:endParaRPr>
          </a:p>
        </p:txBody>
      </p:sp>
      <p:sp>
        <p:nvSpPr>
          <p:cNvPr id="85" name="Google Shape;85;p15"/>
          <p:cNvSpPr txBox="1"/>
          <p:nvPr/>
        </p:nvSpPr>
        <p:spPr>
          <a:xfrm>
            <a:off x="4162450" y="3545800"/>
            <a:ext cx="1611900" cy="6771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s" sz="1600">
                <a:solidFill>
                  <a:srgbClr val="FFFFFF"/>
                </a:solidFill>
              </a:rPr>
              <a:t>influència eurosiberiana</a:t>
            </a:r>
            <a:endParaRPr b="1" sz="1600">
              <a:solidFill>
                <a:srgbClr val="FFFFFF"/>
              </a:solidFill>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38761D">
            <a:alpha val="97320"/>
          </a:srgbClr>
        </a:solidFill>
      </p:bgPr>
    </p:bg>
    <p:spTree>
      <p:nvGrpSpPr>
        <p:cNvPr id="89" name="Shape 89"/>
        <p:cNvGrpSpPr/>
        <p:nvPr/>
      </p:nvGrpSpPr>
      <p:grpSpPr>
        <a:xfrm>
          <a:off x="0" y="0"/>
          <a:ext cx="0" cy="0"/>
          <a:chOff x="0" y="0"/>
          <a:chExt cx="0" cy="0"/>
        </a:xfrm>
      </p:grpSpPr>
      <p:sp>
        <p:nvSpPr>
          <p:cNvPr id="90" name="Google Shape;90;p16"/>
          <p:cNvSpPr txBox="1"/>
          <p:nvPr>
            <p:ph type="title"/>
          </p:nvPr>
        </p:nvSpPr>
        <p:spPr>
          <a:xfrm>
            <a:off x="311700" y="168175"/>
            <a:ext cx="8520600" cy="574500"/>
          </a:xfrm>
          <a:prstGeom prst="rect">
            <a:avLst/>
          </a:prstGeom>
          <a:solidFill>
            <a:srgbClr val="274E13"/>
          </a:solidFill>
        </p:spPr>
        <p:txBody>
          <a:bodyPr anchorCtr="0" anchor="t" bIns="91425" lIns="91425" spcFirstLastPara="1" rIns="91425" wrap="square" tIns="91425">
            <a:noAutofit/>
          </a:bodyPr>
          <a:lstStyle/>
          <a:p>
            <a:pPr indent="0" lvl="0" marL="0" rtl="0" algn="ctr">
              <a:spcBef>
                <a:spcPts val="0"/>
              </a:spcBef>
              <a:spcAft>
                <a:spcPts val="0"/>
              </a:spcAft>
              <a:buSzPts val="990"/>
              <a:buNone/>
            </a:pPr>
            <a:r>
              <a:rPr b="1" lang="es" sz="2720">
                <a:solidFill>
                  <a:srgbClr val="FFFFFF"/>
                </a:solidFill>
              </a:rPr>
              <a:t>Rouredes Litorals Catalanes Septentrionals</a:t>
            </a:r>
            <a:endParaRPr b="1" sz="2720">
              <a:solidFill>
                <a:srgbClr val="FFFFFF"/>
              </a:solidFill>
            </a:endParaRPr>
          </a:p>
        </p:txBody>
      </p:sp>
      <p:sp>
        <p:nvSpPr>
          <p:cNvPr id="91" name="Google Shape;91;p16"/>
          <p:cNvSpPr txBox="1"/>
          <p:nvPr>
            <p:ph idx="1" type="body"/>
          </p:nvPr>
        </p:nvSpPr>
        <p:spPr>
          <a:xfrm>
            <a:off x="311700" y="868925"/>
            <a:ext cx="2127000" cy="651600"/>
          </a:xfrm>
          <a:prstGeom prst="rect">
            <a:avLst/>
          </a:prstGeom>
          <a:solidFill>
            <a:srgbClr val="336B1A"/>
          </a:solidFill>
        </p:spPr>
        <p:txBody>
          <a:bodyPr anchorCtr="0" anchor="t" bIns="91425" lIns="91425" spcFirstLastPara="1" rIns="91425" wrap="square" tIns="91425">
            <a:noAutofit/>
          </a:bodyPr>
          <a:lstStyle/>
          <a:p>
            <a:pPr indent="0" lvl="0" marL="0" rtl="0" algn="l">
              <a:spcBef>
                <a:spcPts val="0"/>
              </a:spcBef>
              <a:spcAft>
                <a:spcPts val="1200"/>
              </a:spcAft>
              <a:buSzPts val="852"/>
              <a:buNone/>
            </a:pPr>
            <a:r>
              <a:rPr lang="es" sz="1030">
                <a:solidFill>
                  <a:srgbClr val="FFFFFF"/>
                </a:solidFill>
              </a:rPr>
              <a:t>Composició florística eurosiberiana amb influència </a:t>
            </a:r>
            <a:r>
              <a:rPr lang="es" sz="1030">
                <a:solidFill>
                  <a:srgbClr val="FFFFFF"/>
                </a:solidFill>
              </a:rPr>
              <a:t>laurifolia</a:t>
            </a:r>
            <a:endParaRPr sz="1030">
              <a:solidFill>
                <a:srgbClr val="FFFFFF"/>
              </a:solidFill>
            </a:endParaRPr>
          </a:p>
        </p:txBody>
      </p:sp>
      <p:pic>
        <p:nvPicPr>
          <p:cNvPr id="92" name="Google Shape;92;p16"/>
          <p:cNvPicPr preferRelativeResize="0"/>
          <p:nvPr/>
        </p:nvPicPr>
        <p:blipFill>
          <a:blip r:embed="rId3">
            <a:alphaModFix/>
          </a:blip>
          <a:stretch>
            <a:fillRect/>
          </a:stretch>
        </p:blipFill>
        <p:spPr>
          <a:xfrm>
            <a:off x="2527190" y="742675"/>
            <a:ext cx="8845185" cy="4400825"/>
          </a:xfrm>
          <a:prstGeom prst="rect">
            <a:avLst/>
          </a:prstGeom>
          <a:noFill/>
          <a:ln>
            <a:noFill/>
          </a:ln>
        </p:spPr>
      </p:pic>
      <p:sp>
        <p:nvSpPr>
          <p:cNvPr id="93" name="Google Shape;93;p16"/>
          <p:cNvSpPr txBox="1"/>
          <p:nvPr/>
        </p:nvSpPr>
        <p:spPr>
          <a:xfrm>
            <a:off x="350375" y="1653775"/>
            <a:ext cx="2817000" cy="1277400"/>
          </a:xfrm>
          <a:prstGeom prst="rect">
            <a:avLst/>
          </a:prstGeom>
          <a:solidFill>
            <a:srgbClr val="3C78D8"/>
          </a:solidFill>
          <a:ln cap="flat" cmpd="sng" w="38100">
            <a:solidFill>
              <a:srgbClr val="0000FF"/>
            </a:solidFill>
            <a:prstDash val="solid"/>
            <a:round/>
            <a:headEnd len="sm" w="sm" type="none"/>
            <a:tailEnd len="sm" w="sm" type="none"/>
          </a:ln>
        </p:spPr>
        <p:txBody>
          <a:bodyPr anchorCtr="0" anchor="t" bIns="91425" lIns="91425" spcFirstLastPara="1" rIns="91425" wrap="square" tIns="91425">
            <a:spAutoFit/>
          </a:bodyPr>
          <a:lstStyle/>
          <a:p>
            <a:pPr indent="0" lvl="0" marL="0" rtl="0" algn="l">
              <a:spcBef>
                <a:spcPts val="0"/>
              </a:spcBef>
              <a:spcAft>
                <a:spcPts val="0"/>
              </a:spcAft>
              <a:buNone/>
            </a:pPr>
            <a:r>
              <a:rPr b="1" lang="es" sz="1700">
                <a:solidFill>
                  <a:srgbClr val="FFFFFF"/>
                </a:solidFill>
              </a:rPr>
              <a:t>Can Verdalet, riu Tordera</a:t>
            </a:r>
            <a:endParaRPr>
              <a:solidFill>
                <a:srgbClr val="FFFFFF"/>
              </a:solidFill>
            </a:endParaRPr>
          </a:p>
          <a:p>
            <a:pPr indent="0" lvl="0" marL="0" rtl="0" algn="l">
              <a:spcBef>
                <a:spcPts val="0"/>
              </a:spcBef>
              <a:spcAft>
                <a:spcPts val="0"/>
              </a:spcAft>
              <a:buNone/>
            </a:pPr>
            <a:r>
              <a:rPr lang="es">
                <a:solidFill>
                  <a:srgbClr val="FFFFFF"/>
                </a:solidFill>
              </a:rPr>
              <a:t>Roureda higròfila inundable </a:t>
            </a:r>
            <a:r>
              <a:rPr i="1" lang="es" sz="1200">
                <a:solidFill>
                  <a:srgbClr val="FFFFFF"/>
                </a:solidFill>
              </a:rPr>
              <a:t>(Quercetum roboris).</a:t>
            </a:r>
            <a:endParaRPr i="1" sz="1200">
              <a:solidFill>
                <a:srgbClr val="FFFFFF"/>
              </a:solidFill>
            </a:endParaRPr>
          </a:p>
          <a:p>
            <a:pPr indent="0" lvl="0" marL="0" rtl="0" algn="l">
              <a:spcBef>
                <a:spcPts val="0"/>
              </a:spcBef>
              <a:spcAft>
                <a:spcPts val="0"/>
              </a:spcAft>
              <a:buNone/>
            </a:pPr>
            <a:r>
              <a:rPr lang="es">
                <a:solidFill>
                  <a:srgbClr val="FFFFFF"/>
                </a:solidFill>
              </a:rPr>
              <a:t>Roure pènol </a:t>
            </a:r>
            <a:r>
              <a:rPr i="1" lang="es" sz="1200">
                <a:solidFill>
                  <a:srgbClr val="FFFFFF"/>
                </a:solidFill>
              </a:rPr>
              <a:t>(Quercus robur)</a:t>
            </a:r>
            <a:endParaRPr i="1" sz="1200">
              <a:solidFill>
                <a:srgbClr val="FFFFFF"/>
              </a:solidFill>
            </a:endParaRPr>
          </a:p>
          <a:p>
            <a:pPr indent="0" lvl="0" marL="0" rtl="0" algn="l">
              <a:spcBef>
                <a:spcPts val="0"/>
              </a:spcBef>
              <a:spcAft>
                <a:spcPts val="0"/>
              </a:spcAft>
              <a:buNone/>
            </a:pPr>
            <a:r>
              <a:rPr lang="es">
                <a:solidFill>
                  <a:srgbClr val="FFFFFF"/>
                </a:solidFill>
              </a:rPr>
              <a:t>Roure africà </a:t>
            </a:r>
            <a:r>
              <a:rPr i="1" lang="es" sz="1200">
                <a:solidFill>
                  <a:srgbClr val="FFFFFF"/>
                </a:solidFill>
              </a:rPr>
              <a:t>(Quercus canariensis)</a:t>
            </a:r>
            <a:endParaRPr i="1" sz="1200">
              <a:solidFill>
                <a:srgbClr val="FFFFFF"/>
              </a:solidFill>
            </a:endParaRPr>
          </a:p>
        </p:txBody>
      </p:sp>
      <p:sp>
        <p:nvSpPr>
          <p:cNvPr id="94" name="Google Shape;94;p16"/>
          <p:cNvSpPr txBox="1"/>
          <p:nvPr/>
        </p:nvSpPr>
        <p:spPr>
          <a:xfrm>
            <a:off x="350375" y="3251500"/>
            <a:ext cx="2817000" cy="1647000"/>
          </a:xfrm>
          <a:prstGeom prst="rect">
            <a:avLst/>
          </a:prstGeom>
          <a:solidFill>
            <a:srgbClr val="FF0000"/>
          </a:solidFill>
          <a:ln cap="flat" cmpd="sng" w="38100">
            <a:solidFill>
              <a:srgbClr val="660000"/>
            </a:solidFill>
            <a:prstDash val="solid"/>
            <a:round/>
            <a:headEnd len="sm" w="sm" type="none"/>
            <a:tailEnd len="sm" w="sm" type="none"/>
          </a:ln>
        </p:spPr>
        <p:txBody>
          <a:bodyPr anchorCtr="0" anchor="t" bIns="91425" lIns="91425" spcFirstLastPara="1" rIns="91425" wrap="square" tIns="91425">
            <a:spAutoFit/>
          </a:bodyPr>
          <a:lstStyle/>
          <a:p>
            <a:pPr indent="0" lvl="0" marL="0" rtl="0" algn="l">
              <a:spcBef>
                <a:spcPts val="0"/>
              </a:spcBef>
              <a:spcAft>
                <a:spcPts val="0"/>
              </a:spcAft>
              <a:buNone/>
            </a:pPr>
            <a:r>
              <a:rPr b="1" lang="es" sz="1700">
                <a:solidFill>
                  <a:srgbClr val="FFFFFF"/>
                </a:solidFill>
              </a:rPr>
              <a:t>Rouredes del Montnegre</a:t>
            </a:r>
            <a:endParaRPr b="1" sz="1700">
              <a:solidFill>
                <a:srgbClr val="FFFFFF"/>
              </a:solidFill>
            </a:endParaRPr>
          </a:p>
          <a:p>
            <a:pPr indent="0" lvl="0" marL="0" rtl="0" algn="l">
              <a:spcBef>
                <a:spcPts val="0"/>
              </a:spcBef>
              <a:spcAft>
                <a:spcPts val="0"/>
              </a:spcAft>
              <a:buNone/>
            </a:pPr>
            <a:r>
              <a:rPr lang="es">
                <a:solidFill>
                  <a:srgbClr val="FFFFFF"/>
                </a:solidFill>
              </a:rPr>
              <a:t>Roureda acidòfila</a:t>
            </a:r>
            <a:endParaRPr>
              <a:solidFill>
                <a:srgbClr val="FFFFFF"/>
              </a:solidFill>
            </a:endParaRPr>
          </a:p>
          <a:p>
            <a:pPr indent="0" lvl="0" marL="0" rtl="0" algn="l">
              <a:spcBef>
                <a:spcPts val="0"/>
              </a:spcBef>
              <a:spcAft>
                <a:spcPts val="0"/>
              </a:spcAft>
              <a:buNone/>
            </a:pPr>
            <a:r>
              <a:rPr i="1" lang="es" sz="1200">
                <a:solidFill>
                  <a:srgbClr val="FFFFFF"/>
                </a:solidFill>
              </a:rPr>
              <a:t>(Carici-Quercetum canariensidae</a:t>
            </a:r>
            <a:endParaRPr i="1" sz="1200">
              <a:solidFill>
                <a:srgbClr val="FFFFFF"/>
              </a:solidFill>
            </a:endParaRPr>
          </a:p>
          <a:p>
            <a:pPr indent="0" lvl="0" marL="0" rtl="0" algn="l">
              <a:spcBef>
                <a:spcPts val="0"/>
              </a:spcBef>
              <a:spcAft>
                <a:spcPts val="0"/>
              </a:spcAft>
              <a:buNone/>
            </a:pPr>
            <a:r>
              <a:rPr i="1" lang="es" sz="1200">
                <a:solidFill>
                  <a:srgbClr val="FFFFFF"/>
                </a:solidFill>
              </a:rPr>
              <a:t>Quercetum petraeae))</a:t>
            </a:r>
            <a:endParaRPr>
              <a:solidFill>
                <a:srgbClr val="FFFFFF"/>
              </a:solidFill>
            </a:endParaRPr>
          </a:p>
          <a:p>
            <a:pPr indent="0" lvl="0" marL="0" rtl="0" algn="l">
              <a:spcBef>
                <a:spcPts val="0"/>
              </a:spcBef>
              <a:spcAft>
                <a:spcPts val="0"/>
              </a:spcAft>
              <a:buNone/>
            </a:pPr>
            <a:r>
              <a:rPr lang="es">
                <a:solidFill>
                  <a:srgbClr val="FFFFFF"/>
                </a:solidFill>
              </a:rPr>
              <a:t>Roure africà </a:t>
            </a:r>
            <a:r>
              <a:rPr i="1" lang="es" sz="1200">
                <a:solidFill>
                  <a:srgbClr val="FFFFFF"/>
                </a:solidFill>
              </a:rPr>
              <a:t>(Quercus canariensis)</a:t>
            </a:r>
            <a:endParaRPr i="1" sz="1200">
              <a:solidFill>
                <a:srgbClr val="FFFFFF"/>
              </a:solidFill>
            </a:endParaRPr>
          </a:p>
          <a:p>
            <a:pPr indent="0" lvl="0" marL="0" rtl="0" algn="l">
              <a:spcBef>
                <a:spcPts val="0"/>
              </a:spcBef>
              <a:spcAft>
                <a:spcPts val="0"/>
              </a:spcAft>
              <a:buNone/>
            </a:pPr>
            <a:r>
              <a:rPr lang="es">
                <a:solidFill>
                  <a:srgbClr val="FFFFFF"/>
                </a:solidFill>
              </a:rPr>
              <a:t>Roure de fulla gran litoral </a:t>
            </a:r>
            <a:r>
              <a:rPr i="1" lang="es" sz="1200">
                <a:solidFill>
                  <a:srgbClr val="FFFFFF"/>
                </a:solidFill>
              </a:rPr>
              <a:t>(Quercus petraea huguetiana)</a:t>
            </a:r>
            <a:endParaRPr i="1" sz="1200">
              <a:solidFill>
                <a:srgbClr val="FFFFFF"/>
              </a:solidFill>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000000"/>
        </a:solidFill>
      </p:bgPr>
    </p:bg>
    <p:spTree>
      <p:nvGrpSpPr>
        <p:cNvPr id="98" name="Shape 98"/>
        <p:cNvGrpSpPr/>
        <p:nvPr/>
      </p:nvGrpSpPr>
      <p:grpSpPr>
        <a:xfrm>
          <a:off x="0" y="0"/>
          <a:ext cx="0" cy="0"/>
          <a:chOff x="0" y="0"/>
          <a:chExt cx="0" cy="0"/>
        </a:xfrm>
      </p:grpSpPr>
      <p:sp>
        <p:nvSpPr>
          <p:cNvPr id="99" name="Google Shape;99;p17"/>
          <p:cNvSpPr txBox="1"/>
          <p:nvPr>
            <p:ph type="ctrTitle"/>
          </p:nvPr>
        </p:nvSpPr>
        <p:spPr>
          <a:xfrm>
            <a:off x="311708" y="744575"/>
            <a:ext cx="8520600" cy="2052600"/>
          </a:xfrm>
          <a:prstGeom prst="rect">
            <a:avLst/>
          </a:prstGeom>
        </p:spPr>
        <p:txBody>
          <a:bodyPr anchorCtr="0" anchor="b" bIns="91425" lIns="91425" spcFirstLastPara="1" rIns="91425" wrap="square" tIns="91425">
            <a:normAutofit/>
          </a:bodyPr>
          <a:lstStyle/>
          <a:p>
            <a:pPr indent="0" lvl="0" marL="0" rtl="0" algn="ctr">
              <a:spcBef>
                <a:spcPts val="0"/>
              </a:spcBef>
              <a:spcAft>
                <a:spcPts val="0"/>
              </a:spcAft>
              <a:buNone/>
            </a:pPr>
            <a:r>
              <a:t/>
            </a:r>
            <a:endParaRPr/>
          </a:p>
        </p:txBody>
      </p:sp>
      <p:sp>
        <p:nvSpPr>
          <p:cNvPr id="100" name="Google Shape;100;p17"/>
          <p:cNvSpPr txBox="1"/>
          <p:nvPr>
            <p:ph idx="1" type="subTitle"/>
          </p:nvPr>
        </p:nvSpPr>
        <p:spPr>
          <a:xfrm>
            <a:off x="311700" y="2834125"/>
            <a:ext cx="8520600" cy="792600"/>
          </a:xfrm>
          <a:prstGeom prst="rect">
            <a:avLst/>
          </a:prstGeom>
        </p:spPr>
        <p:txBody>
          <a:bodyPr anchorCtr="0" anchor="t" bIns="91425" lIns="91425" spcFirstLastPara="1" rIns="91425" wrap="square" tIns="91425">
            <a:normAutofit/>
          </a:bodyPr>
          <a:lstStyle/>
          <a:p>
            <a:pPr indent="0" lvl="0" marL="0" rtl="0" algn="ctr">
              <a:spcBef>
                <a:spcPts val="0"/>
              </a:spcBef>
              <a:spcAft>
                <a:spcPts val="0"/>
              </a:spcAft>
              <a:buNone/>
            </a:pPr>
            <a:r>
              <a:t/>
            </a:r>
            <a:endParaRPr/>
          </a:p>
        </p:txBody>
      </p:sp>
      <p:pic>
        <p:nvPicPr>
          <p:cNvPr id="101" name="Google Shape;101;p17"/>
          <p:cNvPicPr preferRelativeResize="0"/>
          <p:nvPr/>
        </p:nvPicPr>
        <p:blipFill>
          <a:blip r:embed="rId3">
            <a:alphaModFix/>
          </a:blip>
          <a:stretch>
            <a:fillRect/>
          </a:stretch>
        </p:blipFill>
        <p:spPr>
          <a:xfrm>
            <a:off x="-298463" y="296999"/>
            <a:ext cx="9740938" cy="4846500"/>
          </a:xfrm>
          <a:prstGeom prst="rect">
            <a:avLst/>
          </a:prstGeom>
          <a:noFill/>
          <a:ln cap="flat" cmpd="sng" w="9525">
            <a:solidFill>
              <a:srgbClr val="980000"/>
            </a:solidFill>
            <a:prstDash val="solid"/>
            <a:round/>
            <a:headEnd len="sm" w="sm" type="none"/>
            <a:tailEnd len="sm" w="sm" type="none"/>
          </a:ln>
        </p:spPr>
      </p:pic>
      <p:sp>
        <p:nvSpPr>
          <p:cNvPr id="102" name="Google Shape;102;p17"/>
          <p:cNvSpPr txBox="1"/>
          <p:nvPr/>
        </p:nvSpPr>
        <p:spPr>
          <a:xfrm>
            <a:off x="149500" y="84100"/>
            <a:ext cx="8773500" cy="569400"/>
          </a:xfrm>
          <a:prstGeom prst="rect">
            <a:avLst/>
          </a:prstGeom>
          <a:solidFill>
            <a:srgbClr val="000000"/>
          </a:solidFill>
          <a:ln cap="flat" cmpd="sng" w="38100">
            <a:solidFill>
              <a:srgbClr val="FF0000"/>
            </a:solidFill>
            <a:prstDash val="solid"/>
            <a:round/>
            <a:headEnd len="sm" w="sm" type="none"/>
            <a:tailEnd len="sm" w="sm" type="none"/>
          </a:ln>
        </p:spPr>
        <p:txBody>
          <a:bodyPr anchorCtr="0" anchor="t" bIns="91425" lIns="91425" spcFirstLastPara="1" rIns="91425" wrap="square" tIns="91425">
            <a:spAutoFit/>
          </a:bodyPr>
          <a:lstStyle/>
          <a:p>
            <a:pPr indent="0" lvl="0" marL="0" rtl="0" algn="l">
              <a:spcBef>
                <a:spcPts val="0"/>
              </a:spcBef>
              <a:spcAft>
                <a:spcPts val="0"/>
              </a:spcAft>
              <a:buNone/>
            </a:pPr>
            <a:r>
              <a:rPr lang="es" sz="2500">
                <a:solidFill>
                  <a:srgbClr val="FFFFFF"/>
                </a:solidFill>
              </a:rPr>
              <a:t>Ubicació de fragments de roureda litoral de tipus meridional</a:t>
            </a:r>
            <a:endParaRPr sz="2500">
              <a:solidFill>
                <a:srgbClr val="FFFFFF"/>
              </a:solidFill>
            </a:endParaRPr>
          </a:p>
        </p:txBody>
      </p:sp>
      <p:sp>
        <p:nvSpPr>
          <p:cNvPr id="103" name="Google Shape;103;p17"/>
          <p:cNvSpPr/>
          <p:nvPr/>
        </p:nvSpPr>
        <p:spPr>
          <a:xfrm>
            <a:off x="-298475" y="4218500"/>
            <a:ext cx="9683700" cy="924900"/>
          </a:xfrm>
          <a:prstGeom prst="rect">
            <a:avLst/>
          </a:prstGeom>
          <a:solidFill>
            <a:srgbClr val="102F4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4" name="Google Shape;104;p17"/>
          <p:cNvSpPr/>
          <p:nvPr/>
        </p:nvSpPr>
        <p:spPr>
          <a:xfrm>
            <a:off x="6554350" y="2571750"/>
            <a:ext cx="3335400" cy="2726100"/>
          </a:xfrm>
          <a:prstGeom prst="rect">
            <a:avLst/>
          </a:prstGeom>
          <a:solidFill>
            <a:srgbClr val="102F4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5" name="Google Shape;105;p17"/>
          <p:cNvSpPr/>
          <p:nvPr/>
        </p:nvSpPr>
        <p:spPr>
          <a:xfrm>
            <a:off x="1929400" y="3868125"/>
            <a:ext cx="4751100" cy="569400"/>
          </a:xfrm>
          <a:prstGeom prst="rect">
            <a:avLst/>
          </a:prstGeom>
          <a:solidFill>
            <a:srgbClr val="102F4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6" name="Google Shape;106;p17"/>
          <p:cNvSpPr/>
          <p:nvPr/>
        </p:nvSpPr>
        <p:spPr>
          <a:xfrm>
            <a:off x="4572000" y="2999200"/>
            <a:ext cx="2556900" cy="1765800"/>
          </a:xfrm>
          <a:prstGeom prst="rect">
            <a:avLst/>
          </a:prstGeom>
          <a:solidFill>
            <a:srgbClr val="102F4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7" name="Google Shape;107;p17"/>
          <p:cNvSpPr/>
          <p:nvPr/>
        </p:nvSpPr>
        <p:spPr>
          <a:xfrm>
            <a:off x="3947550" y="3433675"/>
            <a:ext cx="798900" cy="569400"/>
          </a:xfrm>
          <a:prstGeom prst="rect">
            <a:avLst/>
          </a:prstGeom>
          <a:solidFill>
            <a:srgbClr val="102F4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8" name="Google Shape;108;p17"/>
          <p:cNvSpPr/>
          <p:nvPr/>
        </p:nvSpPr>
        <p:spPr>
          <a:xfrm>
            <a:off x="8642575" y="2130275"/>
            <a:ext cx="501300" cy="569400"/>
          </a:xfrm>
          <a:prstGeom prst="rect">
            <a:avLst/>
          </a:prstGeom>
          <a:solidFill>
            <a:srgbClr val="102F4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9" name="Google Shape;109;p17"/>
          <p:cNvSpPr txBox="1"/>
          <p:nvPr/>
        </p:nvSpPr>
        <p:spPr>
          <a:xfrm>
            <a:off x="149500" y="4214325"/>
            <a:ext cx="1289400" cy="754200"/>
          </a:xfrm>
          <a:prstGeom prst="rect">
            <a:avLst/>
          </a:prstGeom>
          <a:solidFill>
            <a:srgbClr val="980000"/>
          </a:solidFill>
          <a:ln cap="flat" cmpd="sng" w="28575">
            <a:solidFill>
              <a:srgbClr val="980000"/>
            </a:solidFill>
            <a:prstDash val="solid"/>
            <a:round/>
            <a:headEnd len="sm" w="sm" type="none"/>
            <a:tailEnd len="sm" w="sm" type="none"/>
          </a:ln>
        </p:spPr>
        <p:txBody>
          <a:bodyPr anchorCtr="0" anchor="t" bIns="91425" lIns="91425" spcFirstLastPara="1" rIns="91425" wrap="square" tIns="91425">
            <a:spAutoFit/>
          </a:bodyPr>
          <a:lstStyle/>
          <a:p>
            <a:pPr indent="0" lvl="0" marL="0" rtl="0" algn="l">
              <a:spcBef>
                <a:spcPts val="0"/>
              </a:spcBef>
              <a:spcAft>
                <a:spcPts val="0"/>
              </a:spcAft>
              <a:buNone/>
            </a:pPr>
            <a:r>
              <a:rPr lang="es" sz="1300">
                <a:solidFill>
                  <a:srgbClr val="FFFFFF"/>
                </a:solidFill>
              </a:rPr>
              <a:t>1. </a:t>
            </a:r>
            <a:r>
              <a:rPr lang="es" sz="1200">
                <a:solidFill>
                  <a:srgbClr val="FFFFFF"/>
                </a:solidFill>
              </a:rPr>
              <a:t>Torrent de Mont Paó. Calafell.</a:t>
            </a:r>
            <a:endParaRPr sz="1200">
              <a:solidFill>
                <a:srgbClr val="FFFFFF"/>
              </a:solidFill>
            </a:endParaRPr>
          </a:p>
        </p:txBody>
      </p:sp>
      <p:sp>
        <p:nvSpPr>
          <p:cNvPr id="110" name="Google Shape;110;p17"/>
          <p:cNvSpPr/>
          <p:nvPr/>
        </p:nvSpPr>
        <p:spPr>
          <a:xfrm>
            <a:off x="878275" y="3475725"/>
            <a:ext cx="196200" cy="150900"/>
          </a:xfrm>
          <a:prstGeom prst="ellipse">
            <a:avLst/>
          </a:prstGeom>
          <a:noFill/>
          <a:ln cap="flat" cmpd="sng" w="38100">
            <a:solidFill>
              <a:srgbClr val="98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1" name="Google Shape;111;p17"/>
          <p:cNvSpPr/>
          <p:nvPr/>
        </p:nvSpPr>
        <p:spPr>
          <a:xfrm>
            <a:off x="2181675" y="3041250"/>
            <a:ext cx="196200" cy="150900"/>
          </a:xfrm>
          <a:prstGeom prst="ellipse">
            <a:avLst/>
          </a:prstGeom>
          <a:noFill/>
          <a:ln cap="flat" cmpd="sng" w="38100">
            <a:solidFill>
              <a:srgbClr val="274E13"/>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2" name="Google Shape;112;p17"/>
          <p:cNvSpPr txBox="1"/>
          <p:nvPr/>
        </p:nvSpPr>
        <p:spPr>
          <a:xfrm>
            <a:off x="1611700" y="4191225"/>
            <a:ext cx="1779900" cy="831300"/>
          </a:xfrm>
          <a:prstGeom prst="rect">
            <a:avLst/>
          </a:prstGeom>
          <a:solidFill>
            <a:srgbClr val="274E13"/>
          </a:solid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s">
                <a:solidFill>
                  <a:srgbClr val="FFFFFF"/>
                </a:solidFill>
              </a:rPr>
              <a:t>2. Riu Foix. Cubelles, Castellet i la Gornal</a:t>
            </a:r>
            <a:endParaRPr>
              <a:solidFill>
                <a:srgbClr val="FFFFFF"/>
              </a:solidFill>
            </a:endParaRPr>
          </a:p>
        </p:txBody>
      </p:sp>
      <p:sp>
        <p:nvSpPr>
          <p:cNvPr id="113" name="Google Shape;113;p17"/>
          <p:cNvSpPr/>
          <p:nvPr/>
        </p:nvSpPr>
        <p:spPr>
          <a:xfrm>
            <a:off x="3559800" y="2646300"/>
            <a:ext cx="126300" cy="150900"/>
          </a:xfrm>
          <a:prstGeom prst="ellipse">
            <a:avLst/>
          </a:prstGeom>
          <a:noFill/>
          <a:ln cap="flat" cmpd="sng" w="38100">
            <a:solidFill>
              <a:srgbClr val="783F04"/>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4" name="Google Shape;114;p17"/>
          <p:cNvSpPr txBox="1"/>
          <p:nvPr/>
        </p:nvSpPr>
        <p:spPr>
          <a:xfrm>
            <a:off x="3587825" y="4218500"/>
            <a:ext cx="1158600" cy="738900"/>
          </a:xfrm>
          <a:prstGeom prst="rect">
            <a:avLst/>
          </a:prstGeom>
          <a:solidFill>
            <a:srgbClr val="783F04"/>
          </a:solid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s">
                <a:solidFill>
                  <a:srgbClr val="FFFFFF"/>
                </a:solidFill>
              </a:rPr>
              <a:t>3. </a:t>
            </a:r>
            <a:r>
              <a:rPr lang="es" sz="1100">
                <a:solidFill>
                  <a:srgbClr val="FFFFFF"/>
                </a:solidFill>
              </a:rPr>
              <a:t>Torrents vilanovins. Les Roquetes</a:t>
            </a:r>
            <a:endParaRPr sz="1100">
              <a:solidFill>
                <a:srgbClr val="FFFFFF"/>
              </a:solidFill>
            </a:endParaRPr>
          </a:p>
        </p:txBody>
      </p:sp>
      <p:sp>
        <p:nvSpPr>
          <p:cNvPr id="115" name="Google Shape;115;p17"/>
          <p:cNvSpPr txBox="1"/>
          <p:nvPr/>
        </p:nvSpPr>
        <p:spPr>
          <a:xfrm>
            <a:off x="5073425" y="4260525"/>
            <a:ext cx="1607100" cy="646500"/>
          </a:xfrm>
          <a:prstGeom prst="rect">
            <a:avLst/>
          </a:prstGeom>
          <a:solidFill>
            <a:srgbClr val="4C1130"/>
          </a:solid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s" sz="1500">
                <a:solidFill>
                  <a:srgbClr val="FFFFFF"/>
                </a:solidFill>
              </a:rPr>
              <a:t>4. Riera de Ribes/Vilafranca</a:t>
            </a:r>
            <a:endParaRPr sz="1500">
              <a:solidFill>
                <a:srgbClr val="FFFFFF"/>
              </a:solidFill>
            </a:endParaRPr>
          </a:p>
        </p:txBody>
      </p:sp>
      <p:sp>
        <p:nvSpPr>
          <p:cNvPr id="116" name="Google Shape;116;p17"/>
          <p:cNvSpPr/>
          <p:nvPr/>
        </p:nvSpPr>
        <p:spPr>
          <a:xfrm>
            <a:off x="3924200" y="2630150"/>
            <a:ext cx="196200" cy="150900"/>
          </a:xfrm>
          <a:prstGeom prst="ellipse">
            <a:avLst/>
          </a:prstGeom>
          <a:noFill/>
          <a:ln cap="flat" cmpd="sng" w="38100">
            <a:solidFill>
              <a:srgbClr val="4C113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7" name="Google Shape;117;p17"/>
          <p:cNvSpPr/>
          <p:nvPr/>
        </p:nvSpPr>
        <p:spPr>
          <a:xfrm>
            <a:off x="3251475" y="934325"/>
            <a:ext cx="126300" cy="150900"/>
          </a:xfrm>
          <a:prstGeom prst="ellipse">
            <a:avLst/>
          </a:prstGeom>
          <a:noFill/>
          <a:ln cap="flat" cmpd="sng" w="38100">
            <a:solidFill>
              <a:srgbClr val="4C113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8" name="Google Shape;118;p17"/>
          <p:cNvSpPr txBox="1"/>
          <p:nvPr/>
        </p:nvSpPr>
        <p:spPr>
          <a:xfrm>
            <a:off x="6811275" y="4268325"/>
            <a:ext cx="1906200" cy="585000"/>
          </a:xfrm>
          <a:prstGeom prst="rect">
            <a:avLst/>
          </a:prstGeom>
          <a:solidFill>
            <a:srgbClr val="0000FF"/>
          </a:solid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s" sz="1300">
                <a:solidFill>
                  <a:srgbClr val="FFFFFF"/>
                </a:solidFill>
              </a:rPr>
              <a:t>5. Riera de les Canyes. Gavà, Castelldefels</a:t>
            </a:r>
            <a:endParaRPr sz="1300">
              <a:solidFill>
                <a:srgbClr val="FFFFFF"/>
              </a:solidFill>
            </a:endParaRPr>
          </a:p>
        </p:txBody>
      </p:sp>
      <p:sp>
        <p:nvSpPr>
          <p:cNvPr id="119" name="Google Shape;119;p17"/>
          <p:cNvSpPr/>
          <p:nvPr/>
        </p:nvSpPr>
        <p:spPr>
          <a:xfrm>
            <a:off x="7399925" y="1593025"/>
            <a:ext cx="196200" cy="150900"/>
          </a:xfrm>
          <a:prstGeom prst="ellipse">
            <a:avLst/>
          </a:prstGeom>
          <a:noFill/>
          <a:ln cap="flat" cmpd="sng" w="38100">
            <a:solidFill>
              <a:srgbClr val="0000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0" name="Google Shape;120;p17"/>
          <p:cNvSpPr txBox="1"/>
          <p:nvPr/>
        </p:nvSpPr>
        <p:spPr>
          <a:xfrm>
            <a:off x="6063825" y="3111325"/>
            <a:ext cx="27684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t/>
            </a:r>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181818"/>
        </a:solidFill>
      </p:bgPr>
    </p:bg>
    <p:spTree>
      <p:nvGrpSpPr>
        <p:cNvPr id="124" name="Shape 124"/>
        <p:cNvGrpSpPr/>
        <p:nvPr/>
      </p:nvGrpSpPr>
      <p:grpSpPr>
        <a:xfrm>
          <a:off x="0" y="0"/>
          <a:ext cx="0" cy="0"/>
          <a:chOff x="0" y="0"/>
          <a:chExt cx="0" cy="0"/>
        </a:xfrm>
      </p:grpSpPr>
      <p:sp>
        <p:nvSpPr>
          <p:cNvPr id="125" name="Google Shape;125;p18"/>
          <p:cNvSpPr txBox="1"/>
          <p:nvPr>
            <p:ph type="ctrTitle"/>
          </p:nvPr>
        </p:nvSpPr>
        <p:spPr>
          <a:xfrm>
            <a:off x="311700" y="112125"/>
            <a:ext cx="8520600" cy="588600"/>
          </a:xfrm>
          <a:prstGeom prst="rect">
            <a:avLst/>
          </a:prstGeom>
          <a:solidFill>
            <a:srgbClr val="434343"/>
          </a:solidFill>
          <a:ln cap="flat" cmpd="sng" w="38100">
            <a:solidFill>
              <a:srgbClr val="FF0000"/>
            </a:solidFill>
            <a:prstDash val="solid"/>
            <a:round/>
            <a:headEnd len="sm" w="sm" type="none"/>
            <a:tailEnd len="sm" w="sm" type="none"/>
          </a:ln>
        </p:spPr>
        <p:txBody>
          <a:bodyPr anchorCtr="0" anchor="b" bIns="91425" lIns="91425" spcFirstLastPara="1" rIns="91425" wrap="square" tIns="91425">
            <a:noAutofit/>
          </a:bodyPr>
          <a:lstStyle/>
          <a:p>
            <a:pPr indent="0" lvl="0" marL="0" rtl="0" algn="ctr">
              <a:spcBef>
                <a:spcPts val="0"/>
              </a:spcBef>
              <a:spcAft>
                <a:spcPts val="0"/>
              </a:spcAft>
              <a:buSzPts val="990"/>
              <a:buNone/>
            </a:pPr>
            <a:r>
              <a:rPr b="1" lang="es" sz="2088"/>
              <a:t>ROUREDES LITORALS MERIDIONALS, LES MÉS AMENAÇADES</a:t>
            </a:r>
            <a:endParaRPr b="1" sz="2088"/>
          </a:p>
        </p:txBody>
      </p:sp>
      <p:sp>
        <p:nvSpPr>
          <p:cNvPr id="126" name="Google Shape;126;p18"/>
          <p:cNvSpPr txBox="1"/>
          <p:nvPr>
            <p:ph idx="1" type="subTitle"/>
          </p:nvPr>
        </p:nvSpPr>
        <p:spPr>
          <a:xfrm>
            <a:off x="140150" y="784950"/>
            <a:ext cx="8913600" cy="2326500"/>
          </a:xfrm>
          <a:prstGeom prst="rect">
            <a:avLst/>
          </a:prstGeom>
          <a:solidFill>
            <a:srgbClr val="999999"/>
          </a:solidFill>
        </p:spPr>
        <p:txBody>
          <a:bodyPr anchorCtr="0" anchor="t" bIns="91425" lIns="91425" spcFirstLastPara="1" rIns="91425" wrap="square" tIns="91425">
            <a:normAutofit/>
          </a:bodyPr>
          <a:lstStyle/>
          <a:p>
            <a:pPr indent="0" lvl="0" marL="0" rtl="0" algn="l">
              <a:spcBef>
                <a:spcPts val="0"/>
              </a:spcBef>
              <a:spcAft>
                <a:spcPts val="0"/>
              </a:spcAft>
              <a:buNone/>
            </a:pPr>
            <a:r>
              <a:rPr lang="es" sz="900">
                <a:solidFill>
                  <a:srgbClr val="000000"/>
                </a:solidFill>
              </a:rPr>
              <a:t>Al sud del Llobregat les condicions menys humides dels terrenys calcaris limiten molt més l’hàbitat de la roureda; o de qualsevol altre bosc caducifoli, als terrenys més profunds i fèrtils.</a:t>
            </a:r>
            <a:endParaRPr sz="900">
              <a:solidFill>
                <a:srgbClr val="000000"/>
              </a:solidFill>
            </a:endParaRPr>
          </a:p>
          <a:p>
            <a:pPr indent="0" lvl="0" marL="0" rtl="0" algn="l">
              <a:spcBef>
                <a:spcPts val="0"/>
              </a:spcBef>
              <a:spcAft>
                <a:spcPts val="0"/>
              </a:spcAft>
              <a:buNone/>
            </a:pPr>
            <a:r>
              <a:rPr lang="es" sz="900">
                <a:solidFill>
                  <a:srgbClr val="000000"/>
                </a:solidFill>
              </a:rPr>
              <a:t>Per aquesta raó, les </a:t>
            </a:r>
            <a:r>
              <a:rPr lang="es" sz="900">
                <a:solidFill>
                  <a:srgbClr val="000000"/>
                </a:solidFill>
              </a:rPr>
              <a:t>circumstàncies</a:t>
            </a:r>
            <a:r>
              <a:rPr lang="es" sz="900">
                <a:solidFill>
                  <a:srgbClr val="000000"/>
                </a:solidFill>
              </a:rPr>
              <a:t> històriques han propiciat que aquestes rouredes siguin actualment les més petites i fragmentades.</a:t>
            </a:r>
            <a:endParaRPr sz="900">
              <a:solidFill>
                <a:srgbClr val="000000"/>
              </a:solidFill>
            </a:endParaRPr>
          </a:p>
          <a:p>
            <a:pPr indent="0" lvl="0" marL="0" rtl="0" algn="l">
              <a:spcBef>
                <a:spcPts val="0"/>
              </a:spcBef>
              <a:spcAft>
                <a:spcPts val="0"/>
              </a:spcAft>
              <a:buNone/>
            </a:pPr>
            <a:r>
              <a:rPr lang="es" sz="900">
                <a:solidFill>
                  <a:srgbClr val="000000"/>
                </a:solidFill>
              </a:rPr>
              <a:t>Assetjats avui dia pel creixement urbanístic, de fet molts d’aquests boscanys; residuus d’antics boscos en galeria al voltant de petits cursos fluvials; es troben actualment propers a l’extinció. </a:t>
            </a:r>
            <a:r>
              <a:rPr lang="es" sz="900">
                <a:solidFill>
                  <a:srgbClr val="000000"/>
                </a:solidFill>
              </a:rPr>
              <a:t>És</a:t>
            </a:r>
            <a:r>
              <a:rPr lang="es" sz="900">
                <a:solidFill>
                  <a:srgbClr val="000000"/>
                </a:solidFill>
              </a:rPr>
              <a:t> a dir: O no hi ha producció de gla, o no hi ha hàbitat disponible on pugui propagar-se. </a:t>
            </a:r>
            <a:endParaRPr sz="900">
              <a:solidFill>
                <a:srgbClr val="000000"/>
              </a:solidFill>
            </a:endParaRPr>
          </a:p>
          <a:p>
            <a:pPr indent="0" lvl="0" marL="0" rtl="0" algn="l">
              <a:spcBef>
                <a:spcPts val="0"/>
              </a:spcBef>
              <a:spcAft>
                <a:spcPts val="0"/>
              </a:spcAft>
              <a:buNone/>
            </a:pPr>
            <a:r>
              <a:rPr b="1" lang="es" sz="900">
                <a:solidFill>
                  <a:srgbClr val="000000"/>
                </a:solidFill>
              </a:rPr>
              <a:t>Per aixó un nucli reproductor com les Bassetes és tant important i prioritaria la seva conservació.</a:t>
            </a:r>
            <a:endParaRPr b="1" sz="900">
              <a:solidFill>
                <a:srgbClr val="000000"/>
              </a:solidFill>
            </a:endParaRPr>
          </a:p>
          <a:p>
            <a:pPr indent="0" lvl="0" marL="0" rtl="0" algn="l">
              <a:spcBef>
                <a:spcPts val="0"/>
              </a:spcBef>
              <a:spcAft>
                <a:spcPts val="0"/>
              </a:spcAft>
              <a:buNone/>
            </a:pPr>
            <a:r>
              <a:rPr lang="es" sz="900">
                <a:solidFill>
                  <a:srgbClr val="000000"/>
                </a:solidFill>
              </a:rPr>
              <a:t>Les rouredes meridionals porten una composició molt termòfila  provinent de la màquia predominant a aquesta àrea. A mesura que avancen cap al sud-oest perden components caducifolis i en guanyen </a:t>
            </a:r>
            <a:r>
              <a:rPr lang="es" sz="900">
                <a:solidFill>
                  <a:srgbClr val="000000"/>
                </a:solidFill>
              </a:rPr>
              <a:t>escleròfils</a:t>
            </a:r>
            <a:r>
              <a:rPr lang="es" sz="900">
                <a:solidFill>
                  <a:srgbClr val="000000"/>
                </a:solidFill>
              </a:rPr>
              <a:t>. Son les úniques rouredes del país on hi  viu el margalló </a:t>
            </a:r>
            <a:r>
              <a:rPr i="1" lang="es" sz="900">
                <a:solidFill>
                  <a:srgbClr val="000000"/>
                </a:solidFill>
              </a:rPr>
              <a:t>(Chamaerops humilis)</a:t>
            </a:r>
            <a:endParaRPr i="1" sz="900">
              <a:solidFill>
                <a:srgbClr val="000000"/>
              </a:solidFill>
            </a:endParaRPr>
          </a:p>
          <a:p>
            <a:pPr indent="0" lvl="0" marL="0" rtl="0" algn="l">
              <a:spcBef>
                <a:spcPts val="0"/>
              </a:spcBef>
              <a:spcAft>
                <a:spcPts val="0"/>
              </a:spcAft>
              <a:buNone/>
            </a:pPr>
            <a:r>
              <a:rPr lang="es" sz="900">
                <a:solidFill>
                  <a:srgbClr val="000000"/>
                </a:solidFill>
              </a:rPr>
              <a:t>Fins al punt que la població de roures  més meridional que hem trobat, a Calafell, porta un sotabosc dominat per plantes de fulla dura i perenne com ell llentiscle </a:t>
            </a:r>
            <a:r>
              <a:rPr i="1" lang="es" sz="900">
                <a:solidFill>
                  <a:srgbClr val="000000"/>
                </a:solidFill>
              </a:rPr>
              <a:t>(Pistacia lentiscus)</a:t>
            </a:r>
            <a:r>
              <a:rPr lang="es" sz="900">
                <a:solidFill>
                  <a:srgbClr val="000000"/>
                </a:solidFill>
              </a:rPr>
              <a:t> i l’aritjol </a:t>
            </a:r>
            <a:r>
              <a:rPr i="1" lang="es" sz="900">
                <a:solidFill>
                  <a:srgbClr val="000000"/>
                </a:solidFill>
              </a:rPr>
              <a:t>(Smilax aspera)</a:t>
            </a:r>
            <a:r>
              <a:rPr lang="es" sz="900">
                <a:solidFill>
                  <a:srgbClr val="000000"/>
                </a:solidFill>
              </a:rPr>
              <a:t>, i on l’arç blanc </a:t>
            </a:r>
            <a:r>
              <a:rPr i="1" lang="es" sz="900">
                <a:solidFill>
                  <a:srgbClr val="000000"/>
                </a:solidFill>
              </a:rPr>
              <a:t>(Crataegus monogynia) </a:t>
            </a:r>
            <a:r>
              <a:rPr lang="es" sz="900">
                <a:solidFill>
                  <a:srgbClr val="000000"/>
                </a:solidFill>
              </a:rPr>
              <a:t>escadusser és </a:t>
            </a:r>
            <a:r>
              <a:rPr lang="es" sz="900">
                <a:solidFill>
                  <a:srgbClr val="000000"/>
                </a:solidFill>
              </a:rPr>
              <a:t>l'únic</a:t>
            </a:r>
            <a:r>
              <a:rPr lang="es" sz="900">
                <a:solidFill>
                  <a:srgbClr val="000000"/>
                </a:solidFill>
              </a:rPr>
              <a:t> </a:t>
            </a:r>
            <a:r>
              <a:rPr lang="es" sz="900">
                <a:solidFill>
                  <a:srgbClr val="000000"/>
                </a:solidFill>
              </a:rPr>
              <a:t>caducifoli</a:t>
            </a:r>
            <a:r>
              <a:rPr lang="es" sz="900">
                <a:solidFill>
                  <a:srgbClr val="000000"/>
                </a:solidFill>
              </a:rPr>
              <a:t> que acompanya al roure.</a:t>
            </a:r>
            <a:endParaRPr sz="900">
              <a:solidFill>
                <a:srgbClr val="000000"/>
              </a:solidFill>
            </a:endParaRPr>
          </a:p>
          <a:p>
            <a:pPr indent="0" lvl="0" marL="0" rtl="0" algn="l">
              <a:spcBef>
                <a:spcPts val="0"/>
              </a:spcBef>
              <a:spcAft>
                <a:spcPts val="0"/>
              </a:spcAft>
              <a:buNone/>
            </a:pPr>
            <a:r>
              <a:t/>
            </a:r>
            <a:endParaRPr sz="900">
              <a:solidFill>
                <a:srgbClr val="000000"/>
              </a:solidFill>
            </a:endParaRPr>
          </a:p>
          <a:p>
            <a:pPr indent="0" lvl="0" marL="0" rtl="0" algn="l">
              <a:spcBef>
                <a:spcPts val="0"/>
              </a:spcBef>
              <a:spcAft>
                <a:spcPts val="0"/>
              </a:spcAft>
              <a:buNone/>
            </a:pPr>
            <a:r>
              <a:rPr lang="es" sz="900">
                <a:solidFill>
                  <a:srgbClr val="000000"/>
                </a:solidFill>
              </a:rPr>
              <a:t>En quant a la composició exacta d’espècies de roure que forma aquestes comunitats, l’espècie dominant continúa essent </a:t>
            </a:r>
            <a:r>
              <a:rPr i="1" lang="es" sz="900">
                <a:solidFill>
                  <a:srgbClr val="000000"/>
                </a:solidFill>
              </a:rPr>
              <a:t>Quercus cerrioides</a:t>
            </a:r>
            <a:r>
              <a:rPr lang="es" sz="900">
                <a:solidFill>
                  <a:srgbClr val="000000"/>
                </a:solidFill>
              </a:rPr>
              <a:t>.</a:t>
            </a:r>
            <a:endParaRPr sz="900">
              <a:solidFill>
                <a:srgbClr val="000000"/>
              </a:solidFill>
            </a:endParaRPr>
          </a:p>
          <a:p>
            <a:pPr indent="0" lvl="0" marL="0" rtl="0" algn="l">
              <a:spcBef>
                <a:spcPts val="0"/>
              </a:spcBef>
              <a:spcAft>
                <a:spcPts val="0"/>
              </a:spcAft>
              <a:buNone/>
            </a:pPr>
            <a:r>
              <a:rPr lang="es" sz="900">
                <a:solidFill>
                  <a:srgbClr val="000000"/>
                </a:solidFill>
              </a:rPr>
              <a:t>A les poblacions més costaneres i ubicades sobre millors sòls hi trobem exemplars amb rasgues de </a:t>
            </a:r>
            <a:r>
              <a:rPr i="1" lang="es" sz="900">
                <a:solidFill>
                  <a:srgbClr val="000000"/>
                </a:solidFill>
              </a:rPr>
              <a:t>Quercus petraea huguetiana </a:t>
            </a:r>
            <a:r>
              <a:rPr lang="es" sz="900">
                <a:solidFill>
                  <a:srgbClr val="000000"/>
                </a:solidFill>
              </a:rPr>
              <a:t>i </a:t>
            </a:r>
            <a:r>
              <a:rPr i="1" lang="es" sz="900">
                <a:solidFill>
                  <a:srgbClr val="000000"/>
                </a:solidFill>
              </a:rPr>
              <a:t>Quercus canariensis</a:t>
            </a:r>
            <a:r>
              <a:rPr lang="es" sz="900">
                <a:solidFill>
                  <a:srgbClr val="000000"/>
                </a:solidFill>
              </a:rPr>
              <a:t> com ara fulles de gran mida poc o gens vellutades i amb nerviacions complexes de fins a 11 o 12 nervis (en els roures català, valencià i martinenc sòl ser d’uns 7 o 8).</a:t>
            </a:r>
            <a:endParaRPr sz="900">
              <a:solidFill>
                <a:srgbClr val="000000"/>
              </a:solidFill>
            </a:endParaRPr>
          </a:p>
          <a:p>
            <a:pPr indent="0" lvl="0" marL="0" rtl="0" algn="l">
              <a:spcBef>
                <a:spcPts val="0"/>
              </a:spcBef>
              <a:spcAft>
                <a:spcPts val="0"/>
              </a:spcAft>
              <a:buNone/>
            </a:pPr>
            <a:r>
              <a:rPr lang="es" sz="900">
                <a:solidFill>
                  <a:srgbClr val="000000"/>
                </a:solidFill>
              </a:rPr>
              <a:t>Una data sorprenent és la troballa a les Roquetes d’un exemplar híbrid de </a:t>
            </a:r>
            <a:r>
              <a:rPr i="1" lang="es" sz="900">
                <a:solidFill>
                  <a:srgbClr val="000000"/>
                </a:solidFill>
              </a:rPr>
              <a:t>cerrioides </a:t>
            </a:r>
            <a:r>
              <a:rPr lang="es" sz="900">
                <a:solidFill>
                  <a:srgbClr val="000000"/>
                </a:solidFill>
              </a:rPr>
              <a:t>amb roure pènol </a:t>
            </a:r>
            <a:r>
              <a:rPr i="1" lang="es" sz="900">
                <a:solidFill>
                  <a:srgbClr val="000000"/>
                </a:solidFill>
              </a:rPr>
              <a:t>Quercus robur</a:t>
            </a:r>
            <a:r>
              <a:rPr lang="es" sz="900">
                <a:solidFill>
                  <a:srgbClr val="000000"/>
                </a:solidFill>
              </a:rPr>
              <a:t>, poseïdor de glans pedunculades i fulles auriculades.</a:t>
            </a:r>
            <a:endParaRPr sz="900">
              <a:solidFill>
                <a:srgbClr val="000000"/>
              </a:solidFill>
            </a:endParaRPr>
          </a:p>
        </p:txBody>
      </p:sp>
      <p:pic>
        <p:nvPicPr>
          <p:cNvPr id="127" name="Google Shape;127;p18"/>
          <p:cNvPicPr preferRelativeResize="0"/>
          <p:nvPr/>
        </p:nvPicPr>
        <p:blipFill>
          <a:blip r:embed="rId3">
            <a:alphaModFix/>
          </a:blip>
          <a:stretch>
            <a:fillRect/>
          </a:stretch>
        </p:blipFill>
        <p:spPr>
          <a:xfrm>
            <a:off x="446725" y="3263850"/>
            <a:ext cx="2590874" cy="1727250"/>
          </a:xfrm>
          <a:prstGeom prst="rect">
            <a:avLst/>
          </a:prstGeom>
          <a:noFill/>
          <a:ln>
            <a:noFill/>
          </a:ln>
        </p:spPr>
      </p:pic>
      <p:pic>
        <p:nvPicPr>
          <p:cNvPr id="128" name="Google Shape;128;p18"/>
          <p:cNvPicPr preferRelativeResize="0"/>
          <p:nvPr/>
        </p:nvPicPr>
        <p:blipFill>
          <a:blip r:embed="rId4">
            <a:alphaModFix/>
          </a:blip>
          <a:stretch>
            <a:fillRect/>
          </a:stretch>
        </p:blipFill>
        <p:spPr>
          <a:xfrm>
            <a:off x="3358174" y="3263850"/>
            <a:ext cx="2303001" cy="1727251"/>
          </a:xfrm>
          <a:prstGeom prst="rect">
            <a:avLst/>
          </a:prstGeom>
          <a:noFill/>
          <a:ln>
            <a:noFill/>
          </a:ln>
        </p:spPr>
      </p:pic>
      <p:pic>
        <p:nvPicPr>
          <p:cNvPr id="129" name="Google Shape;129;p18"/>
          <p:cNvPicPr preferRelativeResize="0"/>
          <p:nvPr/>
        </p:nvPicPr>
        <p:blipFill>
          <a:blip r:embed="rId5">
            <a:alphaModFix/>
          </a:blip>
          <a:stretch>
            <a:fillRect/>
          </a:stretch>
        </p:blipFill>
        <p:spPr>
          <a:xfrm>
            <a:off x="5981750" y="3263850"/>
            <a:ext cx="2588571" cy="1727249"/>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EFEFEF"/>
        </a:solidFill>
      </p:bgPr>
    </p:bg>
    <p:spTree>
      <p:nvGrpSpPr>
        <p:cNvPr id="133" name="Shape 133"/>
        <p:cNvGrpSpPr/>
        <p:nvPr/>
      </p:nvGrpSpPr>
      <p:grpSpPr>
        <a:xfrm>
          <a:off x="0" y="0"/>
          <a:ext cx="0" cy="0"/>
          <a:chOff x="0" y="0"/>
          <a:chExt cx="0" cy="0"/>
        </a:xfrm>
      </p:grpSpPr>
      <p:sp>
        <p:nvSpPr>
          <p:cNvPr id="134" name="Google Shape;134;p19"/>
          <p:cNvSpPr txBox="1"/>
          <p:nvPr>
            <p:ph type="ctrTitle"/>
          </p:nvPr>
        </p:nvSpPr>
        <p:spPr>
          <a:xfrm>
            <a:off x="311700" y="350375"/>
            <a:ext cx="8520600" cy="476400"/>
          </a:xfrm>
          <a:prstGeom prst="rect">
            <a:avLst/>
          </a:prstGeom>
        </p:spPr>
        <p:txBody>
          <a:bodyPr anchorCtr="0" anchor="b" bIns="91425" lIns="91425" spcFirstLastPara="1" rIns="91425" wrap="square" tIns="91425">
            <a:normAutofit fontScale="90000"/>
          </a:bodyPr>
          <a:lstStyle/>
          <a:p>
            <a:pPr indent="0" lvl="0" marL="0" rtl="0" algn="ctr">
              <a:spcBef>
                <a:spcPts val="0"/>
              </a:spcBef>
              <a:spcAft>
                <a:spcPts val="0"/>
              </a:spcAft>
              <a:buNone/>
            </a:pPr>
            <a:r>
              <a:t/>
            </a:r>
            <a:endParaRPr>
              <a:solidFill>
                <a:srgbClr val="000000"/>
              </a:solidFill>
            </a:endParaRPr>
          </a:p>
        </p:txBody>
      </p:sp>
      <p:sp>
        <p:nvSpPr>
          <p:cNvPr id="135" name="Google Shape;135;p19"/>
          <p:cNvSpPr txBox="1"/>
          <p:nvPr>
            <p:ph idx="1" type="subTitle"/>
          </p:nvPr>
        </p:nvSpPr>
        <p:spPr>
          <a:xfrm>
            <a:off x="311700" y="70075"/>
            <a:ext cx="8520600" cy="4274700"/>
          </a:xfrm>
          <a:prstGeom prst="rect">
            <a:avLst/>
          </a:prstGeom>
        </p:spPr>
        <p:txBody>
          <a:bodyPr anchorCtr="0" anchor="t" bIns="91425" lIns="91425" spcFirstLastPara="1" rIns="91425" wrap="square" tIns="91425">
            <a:normAutofit lnSpcReduction="10000"/>
          </a:bodyPr>
          <a:lstStyle/>
          <a:p>
            <a:pPr indent="0" lvl="0" marL="0" rtl="0" algn="ctr">
              <a:spcBef>
                <a:spcPts val="0"/>
              </a:spcBef>
              <a:spcAft>
                <a:spcPts val="0"/>
              </a:spcAft>
              <a:buNone/>
            </a:pPr>
            <a:r>
              <a:rPr lang="es">
                <a:solidFill>
                  <a:srgbClr val="000000"/>
                </a:solidFill>
              </a:rPr>
              <a:t>Des d’ARBA Litoral proposem dintre del proper projecte del Corredor Ecològic del Foix la inclusió dins digures de protecció legal de dos fragments de bosc on sobreviuen aquests elements laurifolis que heredem de fa uns 25 a 40 milions d’anys enrere.</a:t>
            </a:r>
            <a:endParaRPr>
              <a:solidFill>
                <a:srgbClr val="000000"/>
              </a:solidFill>
            </a:endParaRPr>
          </a:p>
          <a:p>
            <a:pPr indent="0" lvl="0" marL="0" rtl="0" algn="ctr">
              <a:spcBef>
                <a:spcPts val="0"/>
              </a:spcBef>
              <a:spcAft>
                <a:spcPts val="0"/>
              </a:spcAft>
              <a:buNone/>
            </a:pPr>
            <a:r>
              <a:t/>
            </a:r>
            <a:endParaRPr>
              <a:solidFill>
                <a:srgbClr val="000000"/>
              </a:solidFill>
            </a:endParaRPr>
          </a:p>
          <a:p>
            <a:pPr indent="0" lvl="0" marL="0" rtl="0" algn="ctr">
              <a:spcBef>
                <a:spcPts val="0"/>
              </a:spcBef>
              <a:spcAft>
                <a:spcPts val="0"/>
              </a:spcAft>
              <a:buNone/>
            </a:pPr>
            <a:r>
              <a:rPr b="1" lang="es">
                <a:solidFill>
                  <a:srgbClr val="000000"/>
                </a:solidFill>
              </a:rPr>
              <a:t>La Rovira de les Bassetes</a:t>
            </a:r>
            <a:endParaRPr b="1">
              <a:solidFill>
                <a:srgbClr val="000000"/>
              </a:solidFill>
            </a:endParaRPr>
          </a:p>
          <a:p>
            <a:pPr indent="0" lvl="0" marL="0" rtl="0" algn="ctr">
              <a:spcBef>
                <a:spcPts val="0"/>
              </a:spcBef>
              <a:spcAft>
                <a:spcPts val="0"/>
              </a:spcAft>
              <a:buNone/>
            </a:pPr>
            <a:r>
              <a:rPr b="1" lang="es">
                <a:solidFill>
                  <a:srgbClr val="000000"/>
                </a:solidFill>
              </a:rPr>
              <a:t>L’Omeda de Mas Trader</a:t>
            </a:r>
            <a:endParaRPr b="1">
              <a:solidFill>
                <a:srgbClr val="000000"/>
              </a:solidFill>
            </a:endParaRPr>
          </a:p>
          <a:p>
            <a:pPr indent="0" lvl="0" marL="0" rtl="0" algn="ctr">
              <a:spcBef>
                <a:spcPts val="0"/>
              </a:spcBef>
              <a:spcAft>
                <a:spcPts val="0"/>
              </a:spcAft>
              <a:buNone/>
            </a:pPr>
            <a:r>
              <a:t/>
            </a:r>
            <a:endParaRPr b="1">
              <a:solidFill>
                <a:srgbClr val="000000"/>
              </a:solidFill>
            </a:endParaRPr>
          </a:p>
          <a:p>
            <a:pPr indent="0" lvl="0" marL="0" rtl="0" algn="ctr">
              <a:spcBef>
                <a:spcPts val="0"/>
              </a:spcBef>
              <a:spcAft>
                <a:spcPts val="0"/>
              </a:spcAft>
              <a:buNone/>
            </a:pPr>
            <a:r>
              <a:t/>
            </a:r>
            <a:endParaRPr>
              <a:solidFill>
                <a:srgbClr val="000000"/>
              </a:solidFill>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9" name="Shape 139"/>
        <p:cNvGrpSpPr/>
        <p:nvPr/>
      </p:nvGrpSpPr>
      <p:grpSpPr>
        <a:xfrm>
          <a:off x="0" y="0"/>
          <a:ext cx="0" cy="0"/>
          <a:chOff x="0" y="0"/>
          <a:chExt cx="0" cy="0"/>
        </a:xfrm>
      </p:grpSpPr>
      <p:sp>
        <p:nvSpPr>
          <p:cNvPr id="140" name="Google Shape;140;p20"/>
          <p:cNvSpPr txBox="1"/>
          <p:nvPr>
            <p:ph type="title"/>
          </p:nvPr>
        </p:nvSpPr>
        <p:spPr>
          <a:xfrm>
            <a:off x="0" y="0"/>
            <a:ext cx="5705400" cy="1395600"/>
          </a:xfrm>
          <a:prstGeom prst="rect">
            <a:avLst/>
          </a:prstGeom>
          <a:solidFill>
            <a:srgbClr val="095526"/>
          </a:solidFill>
        </p:spPr>
        <p:txBody>
          <a:bodyPr anchorCtr="0" anchor="t" bIns="91425" lIns="91425" spcFirstLastPara="1" rIns="91425" wrap="square" tIns="91425">
            <a:normAutofit/>
          </a:bodyPr>
          <a:lstStyle/>
          <a:p>
            <a:pPr indent="0" lvl="0" marL="0" rtl="0" algn="l">
              <a:spcBef>
                <a:spcPts val="0"/>
              </a:spcBef>
              <a:spcAft>
                <a:spcPts val="0"/>
              </a:spcAft>
              <a:buNone/>
            </a:pPr>
            <a:r>
              <a:t/>
            </a:r>
            <a:endParaRPr/>
          </a:p>
        </p:txBody>
      </p:sp>
      <p:sp>
        <p:nvSpPr>
          <p:cNvPr id="141" name="Google Shape;141;p20"/>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p>
            <a:pPr indent="0" lvl="0" marL="0" rtl="0" algn="l">
              <a:spcBef>
                <a:spcPts val="0"/>
              </a:spcBef>
              <a:spcAft>
                <a:spcPts val="1200"/>
              </a:spcAft>
              <a:buNone/>
            </a:pPr>
            <a:r>
              <a:t/>
            </a:r>
            <a:endParaRPr/>
          </a:p>
        </p:txBody>
      </p:sp>
      <p:pic>
        <p:nvPicPr>
          <p:cNvPr id="142" name="Google Shape;142;p20"/>
          <p:cNvPicPr preferRelativeResize="0"/>
          <p:nvPr/>
        </p:nvPicPr>
        <p:blipFill>
          <a:blip r:embed="rId3">
            <a:alphaModFix/>
          </a:blip>
          <a:stretch>
            <a:fillRect/>
          </a:stretch>
        </p:blipFill>
        <p:spPr>
          <a:xfrm>
            <a:off x="0" y="1395675"/>
            <a:ext cx="5785450" cy="3563825"/>
          </a:xfrm>
          <a:prstGeom prst="rect">
            <a:avLst/>
          </a:prstGeom>
          <a:noFill/>
          <a:ln>
            <a:noFill/>
          </a:ln>
        </p:spPr>
      </p:pic>
      <p:pic>
        <p:nvPicPr>
          <p:cNvPr id="143" name="Google Shape;143;p20"/>
          <p:cNvPicPr preferRelativeResize="0"/>
          <p:nvPr/>
        </p:nvPicPr>
        <p:blipFill>
          <a:blip r:embed="rId4">
            <a:alphaModFix/>
          </a:blip>
          <a:stretch>
            <a:fillRect/>
          </a:stretch>
        </p:blipFill>
        <p:spPr>
          <a:xfrm>
            <a:off x="5705300" y="0"/>
            <a:ext cx="3438700" cy="2449625"/>
          </a:xfrm>
          <a:prstGeom prst="rect">
            <a:avLst/>
          </a:prstGeom>
          <a:noFill/>
          <a:ln>
            <a:noFill/>
          </a:ln>
        </p:spPr>
      </p:pic>
      <p:pic>
        <p:nvPicPr>
          <p:cNvPr id="144" name="Google Shape;144;p20"/>
          <p:cNvPicPr preferRelativeResize="0"/>
          <p:nvPr/>
        </p:nvPicPr>
        <p:blipFill>
          <a:blip r:embed="rId5">
            <a:alphaModFix/>
          </a:blip>
          <a:stretch>
            <a:fillRect/>
          </a:stretch>
        </p:blipFill>
        <p:spPr>
          <a:xfrm>
            <a:off x="5630075" y="2571750"/>
            <a:ext cx="3589125" cy="2387750"/>
          </a:xfrm>
          <a:prstGeom prst="rect">
            <a:avLst/>
          </a:prstGeom>
          <a:noFill/>
          <a:ln>
            <a:noFill/>
          </a:ln>
        </p:spPr>
      </p:pic>
      <p:sp>
        <p:nvSpPr>
          <p:cNvPr id="145" name="Google Shape;145;p20"/>
          <p:cNvSpPr txBox="1"/>
          <p:nvPr/>
        </p:nvSpPr>
        <p:spPr>
          <a:xfrm>
            <a:off x="154175" y="294325"/>
            <a:ext cx="5475900" cy="1431600"/>
          </a:xfrm>
          <a:prstGeom prst="rect">
            <a:avLst/>
          </a:prstGeom>
          <a:solidFill>
            <a:srgbClr val="28EC73"/>
          </a:solidFill>
          <a:ln>
            <a:noFill/>
          </a:ln>
        </p:spPr>
        <p:txBody>
          <a:bodyPr anchorCtr="0" anchor="t" bIns="91425" lIns="91425" spcFirstLastPara="1" rIns="91425" wrap="square" tIns="91425">
            <a:spAutoFit/>
          </a:bodyPr>
          <a:lstStyle/>
          <a:p>
            <a:pPr indent="0" lvl="0" marL="0" rtl="0" algn="ctr">
              <a:spcBef>
                <a:spcPts val="0"/>
              </a:spcBef>
              <a:spcAft>
                <a:spcPts val="0"/>
              </a:spcAft>
              <a:buNone/>
            </a:pPr>
            <a:r>
              <a:rPr b="1" lang="es" sz="2700">
                <a:solidFill>
                  <a:srgbClr val="FFFFFF"/>
                </a:solidFill>
              </a:rPr>
              <a:t>ROVIRA DE LES BASSETES, HÀBITAT NATURAL D’INTERÈS PRIORITAR DE CONSERVACIÓ</a:t>
            </a:r>
            <a:endParaRPr b="1" sz="2700">
              <a:solidFill>
                <a:srgbClr val="FFFFFF"/>
              </a:solidFill>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27B35C"/>
        </a:solidFill>
      </p:bgPr>
    </p:bg>
    <p:spTree>
      <p:nvGrpSpPr>
        <p:cNvPr id="149" name="Shape 149"/>
        <p:cNvGrpSpPr/>
        <p:nvPr/>
      </p:nvGrpSpPr>
      <p:grpSpPr>
        <a:xfrm>
          <a:off x="0" y="0"/>
          <a:ext cx="0" cy="0"/>
          <a:chOff x="0" y="0"/>
          <a:chExt cx="0" cy="0"/>
        </a:xfrm>
      </p:grpSpPr>
      <p:sp>
        <p:nvSpPr>
          <p:cNvPr id="150" name="Google Shape;150;p21"/>
          <p:cNvSpPr txBox="1"/>
          <p:nvPr>
            <p:ph type="ctrTitle"/>
          </p:nvPr>
        </p:nvSpPr>
        <p:spPr>
          <a:xfrm>
            <a:off x="311708" y="744575"/>
            <a:ext cx="8520600" cy="2052600"/>
          </a:xfrm>
          <a:prstGeom prst="rect">
            <a:avLst/>
          </a:prstGeom>
        </p:spPr>
        <p:txBody>
          <a:bodyPr anchorCtr="0" anchor="b" bIns="91425" lIns="91425" spcFirstLastPara="1" rIns="91425" wrap="square" tIns="91425">
            <a:normAutofit/>
          </a:bodyPr>
          <a:lstStyle/>
          <a:p>
            <a:pPr indent="0" lvl="0" marL="0" rtl="0" algn="ctr">
              <a:spcBef>
                <a:spcPts val="0"/>
              </a:spcBef>
              <a:spcAft>
                <a:spcPts val="0"/>
              </a:spcAft>
              <a:buNone/>
            </a:pPr>
            <a:r>
              <a:t/>
            </a:r>
            <a:endParaRPr/>
          </a:p>
        </p:txBody>
      </p:sp>
      <p:sp>
        <p:nvSpPr>
          <p:cNvPr id="151" name="Google Shape;151;p21"/>
          <p:cNvSpPr txBox="1"/>
          <p:nvPr>
            <p:ph idx="1" type="subTitle"/>
          </p:nvPr>
        </p:nvSpPr>
        <p:spPr>
          <a:xfrm>
            <a:off x="311700" y="2834125"/>
            <a:ext cx="8520600" cy="792600"/>
          </a:xfrm>
          <a:prstGeom prst="rect">
            <a:avLst/>
          </a:prstGeom>
        </p:spPr>
        <p:txBody>
          <a:bodyPr anchorCtr="0" anchor="t" bIns="91425" lIns="91425" spcFirstLastPara="1" rIns="91425" wrap="square" tIns="91425">
            <a:normAutofit/>
          </a:bodyPr>
          <a:lstStyle/>
          <a:p>
            <a:pPr indent="0" lvl="0" marL="0" rtl="0" algn="ctr">
              <a:spcBef>
                <a:spcPts val="0"/>
              </a:spcBef>
              <a:spcAft>
                <a:spcPts val="0"/>
              </a:spcAft>
              <a:buNone/>
            </a:pPr>
            <a:r>
              <a:t/>
            </a:r>
            <a:endParaRPr/>
          </a:p>
        </p:txBody>
      </p:sp>
      <p:pic>
        <p:nvPicPr>
          <p:cNvPr id="152" name="Google Shape;152;p21"/>
          <p:cNvPicPr preferRelativeResize="0"/>
          <p:nvPr/>
        </p:nvPicPr>
        <p:blipFill>
          <a:blip r:embed="rId3">
            <a:alphaModFix/>
          </a:blip>
          <a:stretch>
            <a:fillRect/>
          </a:stretch>
        </p:blipFill>
        <p:spPr>
          <a:xfrm>
            <a:off x="465419" y="0"/>
            <a:ext cx="8213156" cy="5143500"/>
          </a:xfrm>
          <a:prstGeom prst="rect">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name="Simple Dark">
  <a:themeElements>
    <a:clrScheme name="Simple Dark">
      <a:dk1>
        <a:srgbClr val="FFFFFF"/>
      </a:dk1>
      <a:lt1>
        <a:srgbClr val="212121"/>
      </a:lt1>
      <a:dk2>
        <a:srgbClr val="303030"/>
      </a:dk2>
      <a:lt2>
        <a:srgbClr val="ADADAD"/>
      </a:lt2>
      <a:accent1>
        <a:srgbClr val="009688"/>
      </a:accent1>
      <a:accent2>
        <a:srgbClr val="EEEEEE"/>
      </a:accent2>
      <a:accent3>
        <a:srgbClr val="78909C"/>
      </a:accent3>
      <a:accent4>
        <a:srgbClr val="FFAB40"/>
      </a:accent4>
      <a:accent5>
        <a:srgbClr val="4DD0E1"/>
      </a:accent5>
      <a:accent6>
        <a:srgbClr val="EEFF41"/>
      </a:accent6>
      <a:hlink>
        <a:srgbClr val="4DD0E1"/>
      </a:hlink>
      <a:folHlink>
        <a:srgbClr val="4DD0E1"/>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